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9" r:id="rId5"/>
    <p:sldId id="256" r:id="rId6"/>
    <p:sldId id="257" r:id="rId7"/>
    <p:sldId id="258" r:id="rId8"/>
  </p:sldIdLst>
  <p:sldSz cx="10693400" cy="7562850"/>
  <p:notesSz cx="10693400" cy="7562850"/>
  <p:defaultTextStyle>
    <a:defPPr>
      <a:defRPr lang="en-T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>
      <p:cViewPr varScale="1">
        <p:scale>
          <a:sx n="53" d="100"/>
          <a:sy n="53" d="100"/>
        </p:scale>
        <p:origin x="1410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0072BC"/>
                </a:solidFill>
                <a:latin typeface="Amadeus-Light"/>
                <a:cs typeface="Amadeus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"/>
            <a:ext cx="7556682" cy="22267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366" y="12"/>
            <a:ext cx="7695450" cy="221490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1808" y="12"/>
            <a:ext cx="7665182" cy="2083083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22400" y="12"/>
            <a:ext cx="7704226" cy="207598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1331" y="12"/>
            <a:ext cx="7936466" cy="181368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4783" y="12"/>
            <a:ext cx="7554138" cy="1761325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892530" y="2496286"/>
            <a:ext cx="7640320" cy="1579880"/>
          </a:xfrm>
          <a:custGeom>
            <a:avLst/>
            <a:gdLst/>
            <a:ahLst/>
            <a:cxnLst/>
            <a:rect l="l" t="t" r="r" b="b"/>
            <a:pathLst>
              <a:path w="7640320" h="1579879">
                <a:moveTo>
                  <a:pt x="3333508" y="81584"/>
                </a:moveTo>
                <a:lnTo>
                  <a:pt x="3327095" y="49834"/>
                </a:lnTo>
                <a:lnTo>
                  <a:pt x="3320808" y="40513"/>
                </a:lnTo>
                <a:lnTo>
                  <a:pt x="3320808" y="81584"/>
                </a:lnTo>
                <a:lnTo>
                  <a:pt x="3320808" y="1498193"/>
                </a:lnTo>
                <a:lnTo>
                  <a:pt x="3315385" y="1524977"/>
                </a:lnTo>
                <a:lnTo>
                  <a:pt x="3300615" y="1546885"/>
                </a:lnTo>
                <a:lnTo>
                  <a:pt x="3278708" y="1561655"/>
                </a:lnTo>
                <a:lnTo>
                  <a:pt x="3251924" y="1567078"/>
                </a:lnTo>
                <a:lnTo>
                  <a:pt x="81584" y="1567078"/>
                </a:lnTo>
                <a:lnTo>
                  <a:pt x="54800" y="1561655"/>
                </a:lnTo>
                <a:lnTo>
                  <a:pt x="32893" y="1546885"/>
                </a:lnTo>
                <a:lnTo>
                  <a:pt x="18122" y="1524977"/>
                </a:lnTo>
                <a:lnTo>
                  <a:pt x="12700" y="1498193"/>
                </a:lnTo>
                <a:lnTo>
                  <a:pt x="12700" y="81584"/>
                </a:lnTo>
                <a:lnTo>
                  <a:pt x="18122" y="54800"/>
                </a:lnTo>
                <a:lnTo>
                  <a:pt x="32893" y="32893"/>
                </a:lnTo>
                <a:lnTo>
                  <a:pt x="54800" y="18122"/>
                </a:lnTo>
                <a:lnTo>
                  <a:pt x="81584" y="12700"/>
                </a:lnTo>
                <a:lnTo>
                  <a:pt x="3251924" y="12700"/>
                </a:lnTo>
                <a:lnTo>
                  <a:pt x="3278708" y="18122"/>
                </a:lnTo>
                <a:lnTo>
                  <a:pt x="3300615" y="32893"/>
                </a:lnTo>
                <a:lnTo>
                  <a:pt x="3315385" y="54800"/>
                </a:lnTo>
                <a:lnTo>
                  <a:pt x="3320808" y="81584"/>
                </a:lnTo>
                <a:lnTo>
                  <a:pt x="3320808" y="40513"/>
                </a:lnTo>
                <a:lnTo>
                  <a:pt x="3309607" y="23901"/>
                </a:lnTo>
                <a:lnTo>
                  <a:pt x="3293008" y="12700"/>
                </a:lnTo>
                <a:lnTo>
                  <a:pt x="3283674" y="6413"/>
                </a:lnTo>
                <a:lnTo>
                  <a:pt x="3251924" y="0"/>
                </a:lnTo>
                <a:lnTo>
                  <a:pt x="81584" y="0"/>
                </a:lnTo>
                <a:lnTo>
                  <a:pt x="49822" y="6413"/>
                </a:lnTo>
                <a:lnTo>
                  <a:pt x="23888" y="23901"/>
                </a:lnTo>
                <a:lnTo>
                  <a:pt x="6413" y="49834"/>
                </a:lnTo>
                <a:lnTo>
                  <a:pt x="0" y="81584"/>
                </a:lnTo>
                <a:lnTo>
                  <a:pt x="0" y="1498193"/>
                </a:lnTo>
                <a:lnTo>
                  <a:pt x="6413" y="1529956"/>
                </a:lnTo>
                <a:lnTo>
                  <a:pt x="23888" y="1555889"/>
                </a:lnTo>
                <a:lnTo>
                  <a:pt x="49822" y="1573364"/>
                </a:lnTo>
                <a:lnTo>
                  <a:pt x="81584" y="1579778"/>
                </a:lnTo>
                <a:lnTo>
                  <a:pt x="3251924" y="1579778"/>
                </a:lnTo>
                <a:lnTo>
                  <a:pt x="3293008" y="1567078"/>
                </a:lnTo>
                <a:lnTo>
                  <a:pt x="3327095" y="1529956"/>
                </a:lnTo>
                <a:lnTo>
                  <a:pt x="3333508" y="1498193"/>
                </a:lnTo>
                <a:lnTo>
                  <a:pt x="3333508" y="81584"/>
                </a:lnTo>
                <a:close/>
              </a:path>
              <a:path w="7640320" h="1579879">
                <a:moveTo>
                  <a:pt x="7640142" y="81584"/>
                </a:moveTo>
                <a:lnTo>
                  <a:pt x="7633729" y="49834"/>
                </a:lnTo>
                <a:lnTo>
                  <a:pt x="7627442" y="40513"/>
                </a:lnTo>
                <a:lnTo>
                  <a:pt x="7627442" y="81584"/>
                </a:lnTo>
                <a:lnTo>
                  <a:pt x="7627442" y="1498193"/>
                </a:lnTo>
                <a:lnTo>
                  <a:pt x="7622019" y="1524977"/>
                </a:lnTo>
                <a:lnTo>
                  <a:pt x="7607236" y="1546885"/>
                </a:lnTo>
                <a:lnTo>
                  <a:pt x="7585342" y="1561655"/>
                </a:lnTo>
                <a:lnTo>
                  <a:pt x="7558557" y="1567078"/>
                </a:lnTo>
                <a:lnTo>
                  <a:pt x="4388218" y="1567078"/>
                </a:lnTo>
                <a:lnTo>
                  <a:pt x="4361421" y="1561655"/>
                </a:lnTo>
                <a:lnTo>
                  <a:pt x="4339526" y="1546885"/>
                </a:lnTo>
                <a:lnTo>
                  <a:pt x="4324756" y="1524977"/>
                </a:lnTo>
                <a:lnTo>
                  <a:pt x="4319333" y="1498193"/>
                </a:lnTo>
                <a:lnTo>
                  <a:pt x="4319333" y="81584"/>
                </a:lnTo>
                <a:lnTo>
                  <a:pt x="4324756" y="54800"/>
                </a:lnTo>
                <a:lnTo>
                  <a:pt x="4339526" y="32893"/>
                </a:lnTo>
                <a:lnTo>
                  <a:pt x="4361421" y="18122"/>
                </a:lnTo>
                <a:lnTo>
                  <a:pt x="4388218" y="12700"/>
                </a:lnTo>
                <a:lnTo>
                  <a:pt x="7558557" y="12700"/>
                </a:lnTo>
                <a:lnTo>
                  <a:pt x="7585342" y="18122"/>
                </a:lnTo>
                <a:lnTo>
                  <a:pt x="7607236" y="32893"/>
                </a:lnTo>
                <a:lnTo>
                  <a:pt x="7622019" y="54800"/>
                </a:lnTo>
                <a:lnTo>
                  <a:pt x="7627442" y="81584"/>
                </a:lnTo>
                <a:lnTo>
                  <a:pt x="7627442" y="40513"/>
                </a:lnTo>
                <a:lnTo>
                  <a:pt x="7616241" y="23901"/>
                </a:lnTo>
                <a:lnTo>
                  <a:pt x="7599642" y="12700"/>
                </a:lnTo>
                <a:lnTo>
                  <a:pt x="7590307" y="6413"/>
                </a:lnTo>
                <a:lnTo>
                  <a:pt x="7558557" y="0"/>
                </a:lnTo>
                <a:lnTo>
                  <a:pt x="4388218" y="0"/>
                </a:lnTo>
                <a:lnTo>
                  <a:pt x="4356455" y="6413"/>
                </a:lnTo>
                <a:lnTo>
                  <a:pt x="4330522" y="23901"/>
                </a:lnTo>
                <a:lnTo>
                  <a:pt x="4313047" y="49834"/>
                </a:lnTo>
                <a:lnTo>
                  <a:pt x="4306633" y="81584"/>
                </a:lnTo>
                <a:lnTo>
                  <a:pt x="4306633" y="1498193"/>
                </a:lnTo>
                <a:lnTo>
                  <a:pt x="4313047" y="1529956"/>
                </a:lnTo>
                <a:lnTo>
                  <a:pt x="4330522" y="1555889"/>
                </a:lnTo>
                <a:lnTo>
                  <a:pt x="4356455" y="1573364"/>
                </a:lnTo>
                <a:lnTo>
                  <a:pt x="4388218" y="1579778"/>
                </a:lnTo>
                <a:lnTo>
                  <a:pt x="7558557" y="1579778"/>
                </a:lnTo>
                <a:lnTo>
                  <a:pt x="7599642" y="1567078"/>
                </a:lnTo>
                <a:lnTo>
                  <a:pt x="7633729" y="1529956"/>
                </a:lnTo>
                <a:lnTo>
                  <a:pt x="7640142" y="1498193"/>
                </a:lnTo>
                <a:lnTo>
                  <a:pt x="7640142" y="815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5097759" y="2501366"/>
            <a:ext cx="3429000" cy="358775"/>
          </a:xfrm>
          <a:custGeom>
            <a:avLst/>
            <a:gdLst/>
            <a:ahLst/>
            <a:cxnLst/>
            <a:rect l="l" t="t" r="r" b="b"/>
            <a:pathLst>
              <a:path w="3429000" h="358775">
                <a:moveTo>
                  <a:pt x="3353333" y="0"/>
                </a:moveTo>
                <a:lnTo>
                  <a:pt x="2631808" y="0"/>
                </a:lnTo>
                <a:lnTo>
                  <a:pt x="2631808" y="952"/>
                </a:lnTo>
                <a:lnTo>
                  <a:pt x="40538" y="952"/>
                </a:lnTo>
                <a:lnTo>
                  <a:pt x="57840" y="36682"/>
                </a:lnTo>
                <a:lnTo>
                  <a:pt x="70359" y="73994"/>
                </a:lnTo>
                <a:lnTo>
                  <a:pt x="77966" y="112428"/>
                </a:lnTo>
                <a:lnTo>
                  <a:pt x="80530" y="151523"/>
                </a:lnTo>
                <a:lnTo>
                  <a:pt x="77151" y="196465"/>
                </a:lnTo>
                <a:lnTo>
                  <a:pt x="67172" y="240219"/>
                </a:lnTo>
                <a:lnTo>
                  <a:pt x="50830" y="282214"/>
                </a:lnTo>
                <a:lnTo>
                  <a:pt x="28360" y="321880"/>
                </a:lnTo>
                <a:lnTo>
                  <a:pt x="0" y="358648"/>
                </a:lnTo>
                <a:lnTo>
                  <a:pt x="3428568" y="358648"/>
                </a:lnTo>
                <a:lnTo>
                  <a:pt x="3428568" y="75247"/>
                </a:lnTo>
                <a:lnTo>
                  <a:pt x="3422647" y="45986"/>
                </a:lnTo>
                <a:lnTo>
                  <a:pt x="3406509" y="22064"/>
                </a:lnTo>
                <a:lnTo>
                  <a:pt x="3382592" y="5922"/>
                </a:lnTo>
                <a:lnTo>
                  <a:pt x="3353333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57161" y="2495029"/>
            <a:ext cx="9648825" cy="4728845"/>
          </a:xfrm>
          <a:custGeom>
            <a:avLst/>
            <a:gdLst/>
            <a:ahLst/>
            <a:cxnLst/>
            <a:rect l="l" t="t" r="r" b="b"/>
            <a:pathLst>
              <a:path w="9648825" h="4728845">
                <a:moveTo>
                  <a:pt x="2602700" y="78409"/>
                </a:moveTo>
                <a:lnTo>
                  <a:pt x="2596705" y="48755"/>
                </a:lnTo>
                <a:lnTo>
                  <a:pt x="2580386" y="24536"/>
                </a:lnTo>
                <a:lnTo>
                  <a:pt x="2556154" y="8204"/>
                </a:lnTo>
                <a:lnTo>
                  <a:pt x="2526500" y="2209"/>
                </a:lnTo>
                <a:lnTo>
                  <a:pt x="76200" y="2209"/>
                </a:lnTo>
                <a:lnTo>
                  <a:pt x="46545" y="8204"/>
                </a:lnTo>
                <a:lnTo>
                  <a:pt x="22326" y="24536"/>
                </a:lnTo>
                <a:lnTo>
                  <a:pt x="5994" y="48755"/>
                </a:lnTo>
                <a:lnTo>
                  <a:pt x="0" y="78409"/>
                </a:lnTo>
                <a:lnTo>
                  <a:pt x="0" y="248970"/>
                </a:lnTo>
                <a:lnTo>
                  <a:pt x="2602700" y="248970"/>
                </a:lnTo>
                <a:lnTo>
                  <a:pt x="2602700" y="78409"/>
                </a:lnTo>
                <a:close/>
              </a:path>
              <a:path w="9648825" h="4728845">
                <a:moveTo>
                  <a:pt x="7675512" y="81584"/>
                </a:moveTo>
                <a:lnTo>
                  <a:pt x="7669098" y="49822"/>
                </a:lnTo>
                <a:lnTo>
                  <a:pt x="7662812" y="40500"/>
                </a:lnTo>
                <a:lnTo>
                  <a:pt x="7662812" y="81584"/>
                </a:lnTo>
                <a:lnTo>
                  <a:pt x="7662812" y="358648"/>
                </a:lnTo>
                <a:lnTo>
                  <a:pt x="4254360" y="358648"/>
                </a:lnTo>
                <a:lnTo>
                  <a:pt x="4285754" y="313093"/>
                </a:lnTo>
                <a:lnTo>
                  <a:pt x="4308678" y="263817"/>
                </a:lnTo>
                <a:lnTo>
                  <a:pt x="4322711" y="211759"/>
                </a:lnTo>
                <a:lnTo>
                  <a:pt x="4327487" y="157873"/>
                </a:lnTo>
                <a:lnTo>
                  <a:pt x="4325201" y="120586"/>
                </a:lnTo>
                <a:lnTo>
                  <a:pt x="4318419" y="83858"/>
                </a:lnTo>
                <a:lnTo>
                  <a:pt x="4307256" y="48094"/>
                </a:lnTo>
                <a:lnTo>
                  <a:pt x="4291812" y="13652"/>
                </a:lnTo>
                <a:lnTo>
                  <a:pt x="6878739" y="13652"/>
                </a:lnTo>
                <a:lnTo>
                  <a:pt x="6878739" y="12700"/>
                </a:lnTo>
                <a:lnTo>
                  <a:pt x="7593927" y="12700"/>
                </a:lnTo>
                <a:lnTo>
                  <a:pt x="7620711" y="18110"/>
                </a:lnTo>
                <a:lnTo>
                  <a:pt x="7642606" y="32893"/>
                </a:lnTo>
                <a:lnTo>
                  <a:pt x="7657389" y="54787"/>
                </a:lnTo>
                <a:lnTo>
                  <a:pt x="7662812" y="81584"/>
                </a:lnTo>
                <a:lnTo>
                  <a:pt x="7662812" y="40500"/>
                </a:lnTo>
                <a:lnTo>
                  <a:pt x="7651610" y="23888"/>
                </a:lnTo>
                <a:lnTo>
                  <a:pt x="7635011" y="12700"/>
                </a:lnTo>
                <a:lnTo>
                  <a:pt x="7625677" y="6400"/>
                </a:lnTo>
                <a:lnTo>
                  <a:pt x="7593927" y="0"/>
                </a:lnTo>
                <a:lnTo>
                  <a:pt x="6866039" y="0"/>
                </a:lnTo>
                <a:lnTo>
                  <a:pt x="6866039" y="952"/>
                </a:lnTo>
                <a:lnTo>
                  <a:pt x="4270032" y="952"/>
                </a:lnTo>
                <a:lnTo>
                  <a:pt x="4289031" y="37071"/>
                </a:lnTo>
                <a:lnTo>
                  <a:pt x="4303077" y="75476"/>
                </a:lnTo>
                <a:lnTo>
                  <a:pt x="4311789" y="115862"/>
                </a:lnTo>
                <a:lnTo>
                  <a:pt x="4314787" y="157873"/>
                </a:lnTo>
                <a:lnTo>
                  <a:pt x="4310850" y="206032"/>
                </a:lnTo>
                <a:lnTo>
                  <a:pt x="4299445" y="251955"/>
                </a:lnTo>
                <a:lnTo>
                  <a:pt x="4281119" y="295160"/>
                </a:lnTo>
                <a:lnTo>
                  <a:pt x="4256456" y="335127"/>
                </a:lnTo>
                <a:lnTo>
                  <a:pt x="4226039" y="371348"/>
                </a:lnTo>
                <a:lnTo>
                  <a:pt x="7675512" y="371348"/>
                </a:lnTo>
                <a:lnTo>
                  <a:pt x="7675512" y="358648"/>
                </a:lnTo>
                <a:lnTo>
                  <a:pt x="7675512" y="81584"/>
                </a:lnTo>
                <a:close/>
              </a:path>
              <a:path w="9648825" h="4728845">
                <a:moveTo>
                  <a:pt x="8535048" y="4609516"/>
                </a:moveTo>
                <a:lnTo>
                  <a:pt x="8520074" y="4573155"/>
                </a:lnTo>
                <a:lnTo>
                  <a:pt x="8499513" y="4564545"/>
                </a:lnTo>
                <a:lnTo>
                  <a:pt x="8499513" y="4654740"/>
                </a:lnTo>
                <a:lnTo>
                  <a:pt x="8499513" y="4691189"/>
                </a:lnTo>
                <a:lnTo>
                  <a:pt x="8492007" y="4693856"/>
                </a:lnTo>
                <a:lnTo>
                  <a:pt x="8481924" y="4696803"/>
                </a:lnTo>
                <a:lnTo>
                  <a:pt x="8470697" y="4699190"/>
                </a:lnTo>
                <a:lnTo>
                  <a:pt x="8459838" y="4700181"/>
                </a:lnTo>
                <a:lnTo>
                  <a:pt x="8449564" y="4699139"/>
                </a:lnTo>
                <a:lnTo>
                  <a:pt x="8441372" y="4695622"/>
                </a:lnTo>
                <a:lnTo>
                  <a:pt x="8435950" y="4689094"/>
                </a:lnTo>
                <a:lnTo>
                  <a:pt x="8433994" y="4678959"/>
                </a:lnTo>
                <a:lnTo>
                  <a:pt x="8435492" y="4669548"/>
                </a:lnTo>
                <a:lnTo>
                  <a:pt x="8440331" y="4662525"/>
                </a:lnTo>
                <a:lnTo>
                  <a:pt x="8448967" y="4658004"/>
                </a:lnTo>
                <a:lnTo>
                  <a:pt x="8461908" y="4656125"/>
                </a:lnTo>
                <a:lnTo>
                  <a:pt x="8499513" y="4654740"/>
                </a:lnTo>
                <a:lnTo>
                  <a:pt x="8499513" y="4564545"/>
                </a:lnTo>
                <a:lnTo>
                  <a:pt x="8478291" y="4562221"/>
                </a:lnTo>
                <a:lnTo>
                  <a:pt x="8455838" y="4563516"/>
                </a:lnTo>
                <a:lnTo>
                  <a:pt x="8436762" y="4566742"/>
                </a:lnTo>
                <a:lnTo>
                  <a:pt x="8421827" y="4570882"/>
                </a:lnTo>
                <a:lnTo>
                  <a:pt x="8411845" y="4574908"/>
                </a:lnTo>
                <a:lnTo>
                  <a:pt x="8419452" y="4601667"/>
                </a:lnTo>
                <a:lnTo>
                  <a:pt x="8433956" y="4596600"/>
                </a:lnTo>
                <a:lnTo>
                  <a:pt x="8443849" y="4593996"/>
                </a:lnTo>
                <a:lnTo>
                  <a:pt x="8453641" y="4593044"/>
                </a:lnTo>
                <a:lnTo>
                  <a:pt x="8469135" y="4593018"/>
                </a:lnTo>
                <a:lnTo>
                  <a:pt x="8481428" y="4594123"/>
                </a:lnTo>
                <a:lnTo>
                  <a:pt x="8491169" y="4598327"/>
                </a:lnTo>
                <a:lnTo>
                  <a:pt x="8497075" y="4606328"/>
                </a:lnTo>
                <a:lnTo>
                  <a:pt x="8499056" y="4618977"/>
                </a:lnTo>
                <a:lnTo>
                  <a:pt x="8499056" y="4630509"/>
                </a:lnTo>
                <a:lnTo>
                  <a:pt x="8467903" y="4630509"/>
                </a:lnTo>
                <a:lnTo>
                  <a:pt x="8434908" y="4634712"/>
                </a:lnTo>
                <a:lnTo>
                  <a:pt x="8413826" y="4645965"/>
                </a:lnTo>
                <a:lnTo>
                  <a:pt x="8402650" y="4662246"/>
                </a:lnTo>
                <a:lnTo>
                  <a:pt x="8399386" y="4681499"/>
                </a:lnTo>
                <a:lnTo>
                  <a:pt x="8404098" y="4703800"/>
                </a:lnTo>
                <a:lnTo>
                  <a:pt x="8416366" y="4718240"/>
                </a:lnTo>
                <a:lnTo>
                  <a:pt x="8433346" y="4726013"/>
                </a:lnTo>
                <a:lnTo>
                  <a:pt x="8452218" y="4728337"/>
                </a:lnTo>
                <a:lnTo>
                  <a:pt x="8471852" y="4726419"/>
                </a:lnTo>
                <a:lnTo>
                  <a:pt x="8486648" y="4722215"/>
                </a:lnTo>
                <a:lnTo>
                  <a:pt x="8500669" y="4716107"/>
                </a:lnTo>
                <a:lnTo>
                  <a:pt x="8502955" y="4717110"/>
                </a:lnTo>
                <a:lnTo>
                  <a:pt x="8508416" y="4719332"/>
                </a:lnTo>
                <a:lnTo>
                  <a:pt x="8518601" y="4721542"/>
                </a:lnTo>
                <a:lnTo>
                  <a:pt x="8535048" y="4722558"/>
                </a:lnTo>
                <a:lnTo>
                  <a:pt x="8535048" y="4716107"/>
                </a:lnTo>
                <a:lnTo>
                  <a:pt x="8535048" y="4700181"/>
                </a:lnTo>
                <a:lnTo>
                  <a:pt x="8535048" y="4654740"/>
                </a:lnTo>
                <a:lnTo>
                  <a:pt x="8535048" y="4609516"/>
                </a:lnTo>
                <a:close/>
              </a:path>
              <a:path w="9648825" h="4728845">
                <a:moveTo>
                  <a:pt x="8771064" y="4726025"/>
                </a:moveTo>
                <a:lnTo>
                  <a:pt x="8760231" y="4616666"/>
                </a:lnTo>
                <a:lnTo>
                  <a:pt x="8754923" y="4562907"/>
                </a:lnTo>
                <a:lnTo>
                  <a:pt x="8744077" y="4562221"/>
                </a:lnTo>
                <a:lnTo>
                  <a:pt x="8738768" y="4562221"/>
                </a:lnTo>
                <a:lnTo>
                  <a:pt x="8728583" y="4562678"/>
                </a:lnTo>
                <a:lnTo>
                  <a:pt x="8720620" y="4564697"/>
                </a:lnTo>
                <a:lnTo>
                  <a:pt x="8714524" y="4569231"/>
                </a:lnTo>
                <a:lnTo>
                  <a:pt x="8709927" y="4577219"/>
                </a:lnTo>
                <a:lnTo>
                  <a:pt x="8678545" y="4657725"/>
                </a:lnTo>
                <a:lnTo>
                  <a:pt x="8677618" y="4660036"/>
                </a:lnTo>
                <a:lnTo>
                  <a:pt x="8676475" y="4664418"/>
                </a:lnTo>
                <a:lnTo>
                  <a:pt x="8675776" y="4666958"/>
                </a:lnTo>
                <a:lnTo>
                  <a:pt x="8673935" y="4660036"/>
                </a:lnTo>
                <a:lnTo>
                  <a:pt x="8657018" y="4616666"/>
                </a:lnTo>
                <a:lnTo>
                  <a:pt x="8641639" y="4577219"/>
                </a:lnTo>
                <a:lnTo>
                  <a:pt x="8612797" y="4562221"/>
                </a:lnTo>
                <a:lnTo>
                  <a:pt x="8607488" y="4562221"/>
                </a:lnTo>
                <a:lnTo>
                  <a:pt x="8596643" y="4562907"/>
                </a:lnTo>
                <a:lnTo>
                  <a:pt x="8580501" y="4726025"/>
                </a:lnTo>
                <a:lnTo>
                  <a:pt x="8616264" y="4726025"/>
                </a:lnTo>
                <a:lnTo>
                  <a:pt x="8624100" y="4616666"/>
                </a:lnTo>
                <a:lnTo>
                  <a:pt x="8658009" y="4699495"/>
                </a:lnTo>
                <a:lnTo>
                  <a:pt x="8660549" y="4705947"/>
                </a:lnTo>
                <a:lnTo>
                  <a:pt x="8665629" y="4708487"/>
                </a:lnTo>
                <a:lnTo>
                  <a:pt x="8685936" y="4708487"/>
                </a:lnTo>
                <a:lnTo>
                  <a:pt x="8691004" y="4705947"/>
                </a:lnTo>
                <a:lnTo>
                  <a:pt x="8693544" y="4699495"/>
                </a:lnTo>
                <a:lnTo>
                  <a:pt x="8706853" y="4666958"/>
                </a:lnTo>
                <a:lnTo>
                  <a:pt x="8727453" y="4616666"/>
                </a:lnTo>
                <a:lnTo>
                  <a:pt x="8735301" y="4726025"/>
                </a:lnTo>
                <a:lnTo>
                  <a:pt x="8771064" y="4726025"/>
                </a:lnTo>
                <a:close/>
              </a:path>
              <a:path w="9648825" h="4728845">
                <a:moveTo>
                  <a:pt x="8942019" y="4609516"/>
                </a:moveTo>
                <a:lnTo>
                  <a:pt x="8927046" y="4573155"/>
                </a:lnTo>
                <a:lnTo>
                  <a:pt x="8906497" y="4564545"/>
                </a:lnTo>
                <a:lnTo>
                  <a:pt x="8906497" y="4654740"/>
                </a:lnTo>
                <a:lnTo>
                  <a:pt x="8906497" y="4691189"/>
                </a:lnTo>
                <a:lnTo>
                  <a:pt x="8898992" y="4693856"/>
                </a:lnTo>
                <a:lnTo>
                  <a:pt x="8888895" y="4696803"/>
                </a:lnTo>
                <a:lnTo>
                  <a:pt x="8877681" y="4699190"/>
                </a:lnTo>
                <a:lnTo>
                  <a:pt x="8866810" y="4700181"/>
                </a:lnTo>
                <a:lnTo>
                  <a:pt x="8856535" y="4699139"/>
                </a:lnTo>
                <a:lnTo>
                  <a:pt x="8848357" y="4695622"/>
                </a:lnTo>
                <a:lnTo>
                  <a:pt x="8842934" y="4689094"/>
                </a:lnTo>
                <a:lnTo>
                  <a:pt x="8840978" y="4678959"/>
                </a:lnTo>
                <a:lnTo>
                  <a:pt x="8842477" y="4669548"/>
                </a:lnTo>
                <a:lnTo>
                  <a:pt x="8847315" y="4662525"/>
                </a:lnTo>
                <a:lnTo>
                  <a:pt x="8855951" y="4658004"/>
                </a:lnTo>
                <a:lnTo>
                  <a:pt x="8868893" y="4656125"/>
                </a:lnTo>
                <a:lnTo>
                  <a:pt x="8906497" y="4654740"/>
                </a:lnTo>
                <a:lnTo>
                  <a:pt x="8906497" y="4564545"/>
                </a:lnTo>
                <a:lnTo>
                  <a:pt x="8885263" y="4562221"/>
                </a:lnTo>
                <a:lnTo>
                  <a:pt x="8862809" y="4563516"/>
                </a:lnTo>
                <a:lnTo>
                  <a:pt x="8843734" y="4566742"/>
                </a:lnTo>
                <a:lnTo>
                  <a:pt x="8828811" y="4570882"/>
                </a:lnTo>
                <a:lnTo>
                  <a:pt x="8818829" y="4574908"/>
                </a:lnTo>
                <a:lnTo>
                  <a:pt x="8826436" y="4601667"/>
                </a:lnTo>
                <a:lnTo>
                  <a:pt x="8840940" y="4596600"/>
                </a:lnTo>
                <a:lnTo>
                  <a:pt x="8850833" y="4593996"/>
                </a:lnTo>
                <a:lnTo>
                  <a:pt x="8860625" y="4593044"/>
                </a:lnTo>
                <a:lnTo>
                  <a:pt x="8876119" y="4593018"/>
                </a:lnTo>
                <a:lnTo>
                  <a:pt x="8888412" y="4594123"/>
                </a:lnTo>
                <a:lnTo>
                  <a:pt x="8898153" y="4598327"/>
                </a:lnTo>
                <a:lnTo>
                  <a:pt x="8904046" y="4606328"/>
                </a:lnTo>
                <a:lnTo>
                  <a:pt x="8906027" y="4618977"/>
                </a:lnTo>
                <a:lnTo>
                  <a:pt x="8906027" y="4630509"/>
                </a:lnTo>
                <a:lnTo>
                  <a:pt x="8874887" y="4630509"/>
                </a:lnTo>
                <a:lnTo>
                  <a:pt x="8841880" y="4634712"/>
                </a:lnTo>
                <a:lnTo>
                  <a:pt x="8820810" y="4645965"/>
                </a:lnTo>
                <a:lnTo>
                  <a:pt x="8809634" y="4662246"/>
                </a:lnTo>
                <a:lnTo>
                  <a:pt x="8806358" y="4681499"/>
                </a:lnTo>
                <a:lnTo>
                  <a:pt x="8811069" y="4703800"/>
                </a:lnTo>
                <a:lnTo>
                  <a:pt x="8823338" y="4718240"/>
                </a:lnTo>
                <a:lnTo>
                  <a:pt x="8840330" y="4726013"/>
                </a:lnTo>
                <a:lnTo>
                  <a:pt x="8859202" y="4728337"/>
                </a:lnTo>
                <a:lnTo>
                  <a:pt x="8878837" y="4726419"/>
                </a:lnTo>
                <a:lnTo>
                  <a:pt x="8893632" y="4722215"/>
                </a:lnTo>
                <a:lnTo>
                  <a:pt x="8907653" y="4716107"/>
                </a:lnTo>
                <a:lnTo>
                  <a:pt x="8909939" y="4717110"/>
                </a:lnTo>
                <a:lnTo>
                  <a:pt x="8915400" y="4719332"/>
                </a:lnTo>
                <a:lnTo>
                  <a:pt x="8925585" y="4721542"/>
                </a:lnTo>
                <a:lnTo>
                  <a:pt x="8942019" y="4722558"/>
                </a:lnTo>
                <a:lnTo>
                  <a:pt x="8942019" y="4716107"/>
                </a:lnTo>
                <a:lnTo>
                  <a:pt x="8942019" y="4700181"/>
                </a:lnTo>
                <a:lnTo>
                  <a:pt x="8942019" y="4654740"/>
                </a:lnTo>
                <a:lnTo>
                  <a:pt x="8942019" y="4609516"/>
                </a:lnTo>
                <a:close/>
              </a:path>
              <a:path w="9648825" h="4728845">
                <a:moveTo>
                  <a:pt x="9142057" y="4644123"/>
                </a:moveTo>
                <a:lnTo>
                  <a:pt x="9136355" y="4609719"/>
                </a:lnTo>
                <a:lnTo>
                  <a:pt x="9124048" y="4590364"/>
                </a:lnTo>
                <a:lnTo>
                  <a:pt x="9119984" y="4583963"/>
                </a:lnTo>
                <a:lnTo>
                  <a:pt x="9104224" y="4574146"/>
                </a:lnTo>
                <a:lnTo>
                  <a:pt x="9104224" y="4644123"/>
                </a:lnTo>
                <a:lnTo>
                  <a:pt x="9102052" y="4668939"/>
                </a:lnTo>
                <a:lnTo>
                  <a:pt x="9094318" y="4686427"/>
                </a:lnTo>
                <a:lnTo>
                  <a:pt x="9079192" y="4696777"/>
                </a:lnTo>
                <a:lnTo>
                  <a:pt x="9054846" y="4700181"/>
                </a:lnTo>
                <a:lnTo>
                  <a:pt x="9042159" y="4700181"/>
                </a:lnTo>
                <a:lnTo>
                  <a:pt x="9029700" y="4698339"/>
                </a:lnTo>
                <a:lnTo>
                  <a:pt x="9029700" y="4593133"/>
                </a:lnTo>
                <a:lnTo>
                  <a:pt x="9034970" y="4592205"/>
                </a:lnTo>
                <a:lnTo>
                  <a:pt x="9041803" y="4591316"/>
                </a:lnTo>
                <a:lnTo>
                  <a:pt x="9049677" y="4590631"/>
                </a:lnTo>
                <a:lnTo>
                  <a:pt x="9058072" y="4590364"/>
                </a:lnTo>
                <a:lnTo>
                  <a:pt x="9076182" y="4593247"/>
                </a:lnTo>
                <a:lnTo>
                  <a:pt x="9090838" y="4602531"/>
                </a:lnTo>
                <a:lnTo>
                  <a:pt x="9100642" y="4619168"/>
                </a:lnTo>
                <a:lnTo>
                  <a:pt x="9104224" y="4644123"/>
                </a:lnTo>
                <a:lnTo>
                  <a:pt x="9104224" y="4574146"/>
                </a:lnTo>
                <a:lnTo>
                  <a:pt x="9094064" y="4567809"/>
                </a:lnTo>
                <a:lnTo>
                  <a:pt x="9059697" y="4562221"/>
                </a:lnTo>
                <a:lnTo>
                  <a:pt x="9043276" y="4562856"/>
                </a:lnTo>
                <a:lnTo>
                  <a:pt x="9025687" y="4564723"/>
                </a:lnTo>
                <a:lnTo>
                  <a:pt x="9008643" y="4567758"/>
                </a:lnTo>
                <a:lnTo>
                  <a:pt x="8993937" y="4571898"/>
                </a:lnTo>
                <a:lnTo>
                  <a:pt x="8993937" y="4723485"/>
                </a:lnTo>
                <a:lnTo>
                  <a:pt x="9006675" y="4725505"/>
                </a:lnTo>
                <a:lnTo>
                  <a:pt x="9022169" y="4727029"/>
                </a:lnTo>
                <a:lnTo>
                  <a:pt x="9038476" y="4727994"/>
                </a:lnTo>
                <a:lnTo>
                  <a:pt x="9053690" y="4728337"/>
                </a:lnTo>
                <a:lnTo>
                  <a:pt x="9094356" y="4723511"/>
                </a:lnTo>
                <a:lnTo>
                  <a:pt x="9121750" y="4708461"/>
                </a:lnTo>
                <a:lnTo>
                  <a:pt x="9126639" y="4700181"/>
                </a:lnTo>
                <a:lnTo>
                  <a:pt x="9137193" y="4682287"/>
                </a:lnTo>
                <a:lnTo>
                  <a:pt x="9142057" y="4644123"/>
                </a:lnTo>
                <a:close/>
              </a:path>
              <a:path w="9648825" h="4728845">
                <a:moveTo>
                  <a:pt x="9301937" y="4696485"/>
                </a:moveTo>
                <a:lnTo>
                  <a:pt x="9290723" y="4698619"/>
                </a:lnTo>
                <a:lnTo>
                  <a:pt x="9282328" y="4699711"/>
                </a:lnTo>
                <a:lnTo>
                  <a:pt x="9272537" y="4700117"/>
                </a:lnTo>
                <a:lnTo>
                  <a:pt x="9257182" y="4700181"/>
                </a:lnTo>
                <a:lnTo>
                  <a:pt x="9241777" y="4699711"/>
                </a:lnTo>
                <a:lnTo>
                  <a:pt x="9230157" y="4698682"/>
                </a:lnTo>
                <a:lnTo>
                  <a:pt x="9222816" y="4697654"/>
                </a:lnTo>
                <a:lnTo>
                  <a:pt x="9220263" y="4697184"/>
                </a:lnTo>
                <a:lnTo>
                  <a:pt x="9220263" y="4657966"/>
                </a:lnTo>
                <a:lnTo>
                  <a:pt x="9291104" y="4657966"/>
                </a:lnTo>
                <a:lnTo>
                  <a:pt x="9291104" y="4630280"/>
                </a:lnTo>
                <a:lnTo>
                  <a:pt x="9220263" y="4630280"/>
                </a:lnTo>
                <a:lnTo>
                  <a:pt x="9220263" y="4592904"/>
                </a:lnTo>
                <a:lnTo>
                  <a:pt x="9228582" y="4591431"/>
                </a:lnTo>
                <a:lnTo>
                  <a:pt x="9234970" y="4590681"/>
                </a:lnTo>
                <a:lnTo>
                  <a:pt x="9242654" y="4590402"/>
                </a:lnTo>
                <a:lnTo>
                  <a:pt x="9255735" y="4590402"/>
                </a:lnTo>
                <a:lnTo>
                  <a:pt x="9271622" y="4590935"/>
                </a:lnTo>
                <a:lnTo>
                  <a:pt x="9285757" y="4592205"/>
                </a:lnTo>
                <a:lnTo>
                  <a:pt x="9295524" y="4593475"/>
                </a:lnTo>
                <a:lnTo>
                  <a:pt x="9299169" y="4594060"/>
                </a:lnTo>
                <a:lnTo>
                  <a:pt x="9299169" y="4590364"/>
                </a:lnTo>
                <a:lnTo>
                  <a:pt x="9268346" y="4562284"/>
                </a:lnTo>
                <a:lnTo>
                  <a:pt x="9250718" y="4562221"/>
                </a:lnTo>
                <a:lnTo>
                  <a:pt x="9223565" y="4563338"/>
                </a:lnTo>
                <a:lnTo>
                  <a:pt x="9202763" y="4565789"/>
                </a:lnTo>
                <a:lnTo>
                  <a:pt x="9189428" y="4568253"/>
                </a:lnTo>
                <a:lnTo>
                  <a:pt x="9184742" y="4569371"/>
                </a:lnTo>
                <a:lnTo>
                  <a:pt x="9184742" y="4720717"/>
                </a:lnTo>
                <a:lnTo>
                  <a:pt x="9201163" y="4725124"/>
                </a:lnTo>
                <a:lnTo>
                  <a:pt x="9213139" y="4727384"/>
                </a:lnTo>
                <a:lnTo>
                  <a:pt x="9226563" y="4728210"/>
                </a:lnTo>
                <a:lnTo>
                  <a:pt x="9247264" y="4728337"/>
                </a:lnTo>
                <a:lnTo>
                  <a:pt x="9271571" y="4727689"/>
                </a:lnTo>
                <a:lnTo>
                  <a:pt x="9288615" y="4726254"/>
                </a:lnTo>
                <a:lnTo>
                  <a:pt x="9298648" y="4724832"/>
                </a:lnTo>
                <a:lnTo>
                  <a:pt x="9301937" y="4724184"/>
                </a:lnTo>
                <a:lnTo>
                  <a:pt x="9301937" y="4700181"/>
                </a:lnTo>
                <a:lnTo>
                  <a:pt x="9301937" y="4696485"/>
                </a:lnTo>
                <a:close/>
              </a:path>
              <a:path w="9648825" h="4728845">
                <a:moveTo>
                  <a:pt x="9486989" y="4565916"/>
                </a:moveTo>
                <a:lnTo>
                  <a:pt x="9482671" y="4565358"/>
                </a:lnTo>
                <a:lnTo>
                  <a:pt x="9475013" y="4564583"/>
                </a:lnTo>
                <a:lnTo>
                  <a:pt x="9466174" y="4563897"/>
                </a:lnTo>
                <a:lnTo>
                  <a:pt x="9458363" y="4563605"/>
                </a:lnTo>
                <a:lnTo>
                  <a:pt x="9451213" y="4563605"/>
                </a:lnTo>
                <a:lnTo>
                  <a:pt x="9451213" y="4685423"/>
                </a:lnTo>
                <a:lnTo>
                  <a:pt x="9443123" y="4688891"/>
                </a:lnTo>
                <a:lnTo>
                  <a:pt x="9432404" y="4692510"/>
                </a:lnTo>
                <a:lnTo>
                  <a:pt x="9420136" y="4695342"/>
                </a:lnTo>
                <a:lnTo>
                  <a:pt x="9407385" y="4696485"/>
                </a:lnTo>
                <a:lnTo>
                  <a:pt x="9392590" y="4694352"/>
                </a:lnTo>
                <a:lnTo>
                  <a:pt x="9383903" y="4687773"/>
                </a:lnTo>
                <a:lnTo>
                  <a:pt x="9379801" y="4676445"/>
                </a:lnTo>
                <a:lnTo>
                  <a:pt x="9378772" y="4660036"/>
                </a:lnTo>
                <a:lnTo>
                  <a:pt x="9378772" y="4563605"/>
                </a:lnTo>
                <a:lnTo>
                  <a:pt x="9373464" y="4563605"/>
                </a:lnTo>
                <a:lnTo>
                  <a:pt x="9365907" y="4563834"/>
                </a:lnTo>
                <a:lnTo>
                  <a:pt x="9356839" y="4564405"/>
                </a:lnTo>
                <a:lnTo>
                  <a:pt x="9348470" y="4565167"/>
                </a:lnTo>
                <a:lnTo>
                  <a:pt x="9343009" y="4565916"/>
                </a:lnTo>
                <a:lnTo>
                  <a:pt x="9343009" y="4664659"/>
                </a:lnTo>
                <a:lnTo>
                  <a:pt x="9345346" y="4692802"/>
                </a:lnTo>
                <a:lnTo>
                  <a:pt x="9353791" y="4712678"/>
                </a:lnTo>
                <a:lnTo>
                  <a:pt x="9370454" y="4724451"/>
                </a:lnTo>
                <a:lnTo>
                  <a:pt x="9397454" y="4728337"/>
                </a:lnTo>
                <a:lnTo>
                  <a:pt x="9419882" y="4726317"/>
                </a:lnTo>
                <a:lnTo>
                  <a:pt x="9436710" y="4721872"/>
                </a:lnTo>
                <a:lnTo>
                  <a:pt x="9447517" y="4717427"/>
                </a:lnTo>
                <a:lnTo>
                  <a:pt x="9451899" y="4715408"/>
                </a:lnTo>
                <a:lnTo>
                  <a:pt x="9454324" y="4716526"/>
                </a:lnTo>
                <a:lnTo>
                  <a:pt x="9460954" y="4718977"/>
                </a:lnTo>
                <a:lnTo>
                  <a:pt x="9471825" y="4721441"/>
                </a:lnTo>
                <a:lnTo>
                  <a:pt x="9486989" y="4722558"/>
                </a:lnTo>
                <a:lnTo>
                  <a:pt x="9486989" y="4715408"/>
                </a:lnTo>
                <a:lnTo>
                  <a:pt x="9486989" y="4696485"/>
                </a:lnTo>
                <a:lnTo>
                  <a:pt x="9486989" y="4565916"/>
                </a:lnTo>
                <a:close/>
              </a:path>
              <a:path w="9648825" h="4728845">
                <a:moveTo>
                  <a:pt x="9648507" y="4678731"/>
                </a:moveTo>
                <a:lnTo>
                  <a:pt x="9619196" y="4639170"/>
                </a:lnTo>
                <a:lnTo>
                  <a:pt x="9586227" y="4625860"/>
                </a:lnTo>
                <a:lnTo>
                  <a:pt x="9576308" y="4620844"/>
                </a:lnTo>
                <a:lnTo>
                  <a:pt x="9569552" y="4614837"/>
                </a:lnTo>
                <a:lnTo>
                  <a:pt x="9567062" y="4607204"/>
                </a:lnTo>
                <a:lnTo>
                  <a:pt x="9568040" y="4602302"/>
                </a:lnTo>
                <a:lnTo>
                  <a:pt x="9571812" y="4596930"/>
                </a:lnTo>
                <a:lnTo>
                  <a:pt x="9579610" y="4592599"/>
                </a:lnTo>
                <a:lnTo>
                  <a:pt x="9592666" y="4590821"/>
                </a:lnTo>
                <a:lnTo>
                  <a:pt x="9607474" y="4592256"/>
                </a:lnTo>
                <a:lnTo>
                  <a:pt x="9620491" y="4595431"/>
                </a:lnTo>
                <a:lnTo>
                  <a:pt x="9629750" y="4598606"/>
                </a:lnTo>
                <a:lnTo>
                  <a:pt x="9633280" y="4600054"/>
                </a:lnTo>
                <a:lnTo>
                  <a:pt x="9636404" y="4590821"/>
                </a:lnTo>
                <a:lnTo>
                  <a:pt x="9608337" y="4563567"/>
                </a:lnTo>
                <a:lnTo>
                  <a:pt x="9589440" y="4562221"/>
                </a:lnTo>
                <a:lnTo>
                  <a:pt x="9567862" y="4565167"/>
                </a:lnTo>
                <a:lnTo>
                  <a:pt x="9549181" y="4574006"/>
                </a:lnTo>
                <a:lnTo>
                  <a:pt x="9536036" y="4588789"/>
                </a:lnTo>
                <a:lnTo>
                  <a:pt x="9531071" y="4609516"/>
                </a:lnTo>
                <a:lnTo>
                  <a:pt x="9536036" y="4629988"/>
                </a:lnTo>
                <a:lnTo>
                  <a:pt x="9548711" y="4643894"/>
                </a:lnTo>
                <a:lnTo>
                  <a:pt x="9565716" y="4653115"/>
                </a:lnTo>
                <a:lnTo>
                  <a:pt x="9594799" y="4663668"/>
                </a:lnTo>
                <a:lnTo>
                  <a:pt x="9603981" y="4668291"/>
                </a:lnTo>
                <a:lnTo>
                  <a:pt x="9610204" y="4673854"/>
                </a:lnTo>
                <a:lnTo>
                  <a:pt x="9612516" y="4680801"/>
                </a:lnTo>
                <a:lnTo>
                  <a:pt x="9611233" y="4688040"/>
                </a:lnTo>
                <a:lnTo>
                  <a:pt x="9606420" y="4694059"/>
                </a:lnTo>
                <a:lnTo>
                  <a:pt x="9596641" y="4698187"/>
                </a:lnTo>
                <a:lnTo>
                  <a:pt x="9580448" y="4699724"/>
                </a:lnTo>
                <a:lnTo>
                  <a:pt x="9564294" y="4698962"/>
                </a:lnTo>
                <a:lnTo>
                  <a:pt x="9549930" y="4697298"/>
                </a:lnTo>
                <a:lnTo>
                  <a:pt x="9539618" y="4695634"/>
                </a:lnTo>
                <a:lnTo>
                  <a:pt x="9535681" y="4694885"/>
                </a:lnTo>
                <a:lnTo>
                  <a:pt x="9529229" y="4722558"/>
                </a:lnTo>
                <a:lnTo>
                  <a:pt x="9542513" y="4725898"/>
                </a:lnTo>
                <a:lnTo>
                  <a:pt x="9552470" y="4727613"/>
                </a:lnTo>
                <a:lnTo>
                  <a:pt x="9564065" y="4728248"/>
                </a:lnTo>
                <a:lnTo>
                  <a:pt x="9582290" y="4728337"/>
                </a:lnTo>
                <a:lnTo>
                  <a:pt x="9604985" y="4726165"/>
                </a:lnTo>
                <a:lnTo>
                  <a:pt x="9626384" y="4718418"/>
                </a:lnTo>
                <a:lnTo>
                  <a:pt x="9642272" y="4703216"/>
                </a:lnTo>
                <a:lnTo>
                  <a:pt x="9643161" y="4699724"/>
                </a:lnTo>
                <a:lnTo>
                  <a:pt x="9648507" y="46787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0072BC"/>
                </a:solidFill>
                <a:latin typeface="Amadeus-Light"/>
                <a:cs typeface="Amadeus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0072BC"/>
                </a:solidFill>
                <a:latin typeface="Amadeus-Light"/>
                <a:cs typeface="Amadeus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4163" y="431113"/>
            <a:ext cx="4605020" cy="40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rgbClr val="0072BC"/>
                </a:solidFill>
                <a:latin typeface="Amadeus-Light"/>
                <a:cs typeface="Amadeus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7" name="MSIPCMContentMarking" descr="{&quot;HashCode&quot;:-980460767,&quot;Placement&quot;:&quot;Header&quot;}">
            <a:extLst>
              <a:ext uri="{FF2B5EF4-FFF2-40B4-BE49-F238E27FC236}">
                <a16:creationId xmlns:a16="http://schemas.microsoft.com/office/drawing/2014/main" id="{4B67B406-5883-4147-8CA8-A79659F82355}"/>
              </a:ext>
            </a:extLst>
          </p:cNvPr>
          <p:cNvSpPr txBox="1"/>
          <p:nvPr userDrawn="1"/>
        </p:nvSpPr>
        <p:spPr>
          <a:xfrm>
            <a:off x="8503955" y="0"/>
            <a:ext cx="2189445" cy="2965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FF8C00"/>
                </a:solidFill>
                <a:latin typeface="Calibri" panose="020F0502020204030204" pitchFamily="34" charset="0"/>
              </a:rPr>
              <a:t>CONFIDENTIAL &amp;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4762" y="12"/>
            <a:ext cx="10697210" cy="7560309"/>
            <a:chOff x="-4762" y="12"/>
            <a:chExt cx="1069721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10692003" cy="75599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1552790"/>
              <a:ext cx="5627370" cy="4439920"/>
            </a:xfrm>
            <a:custGeom>
              <a:avLst/>
              <a:gdLst/>
              <a:ahLst/>
              <a:cxnLst/>
              <a:rect l="l" t="t" r="r" b="b"/>
              <a:pathLst>
                <a:path w="5627370" h="4439920">
                  <a:moveTo>
                    <a:pt x="418134" y="370382"/>
                  </a:moveTo>
                  <a:lnTo>
                    <a:pt x="390512" y="334175"/>
                  </a:lnTo>
                  <a:lnTo>
                    <a:pt x="368109" y="294208"/>
                  </a:lnTo>
                  <a:lnTo>
                    <a:pt x="351472" y="251015"/>
                  </a:lnTo>
                  <a:lnTo>
                    <a:pt x="341109" y="205079"/>
                  </a:lnTo>
                  <a:lnTo>
                    <a:pt x="337540" y="156921"/>
                  </a:lnTo>
                  <a:lnTo>
                    <a:pt x="340258" y="114909"/>
                  </a:lnTo>
                  <a:lnTo>
                    <a:pt x="348170" y="74523"/>
                  </a:lnTo>
                  <a:lnTo>
                    <a:pt x="360921" y="36118"/>
                  </a:lnTo>
                  <a:lnTo>
                    <a:pt x="378180" y="0"/>
                  </a:lnTo>
                  <a:lnTo>
                    <a:pt x="0" y="0"/>
                  </a:lnTo>
                  <a:lnTo>
                    <a:pt x="0" y="370382"/>
                  </a:lnTo>
                  <a:lnTo>
                    <a:pt x="418134" y="370382"/>
                  </a:lnTo>
                  <a:close/>
                </a:path>
                <a:path w="5627370" h="4439920">
                  <a:moveTo>
                    <a:pt x="2961017" y="4265269"/>
                  </a:moveTo>
                  <a:lnTo>
                    <a:pt x="2955036" y="4235615"/>
                  </a:lnTo>
                  <a:lnTo>
                    <a:pt x="2938703" y="4211383"/>
                  </a:lnTo>
                  <a:lnTo>
                    <a:pt x="2914485" y="4195064"/>
                  </a:lnTo>
                  <a:lnTo>
                    <a:pt x="2884817" y="4189069"/>
                  </a:lnTo>
                  <a:lnTo>
                    <a:pt x="434517" y="4189069"/>
                  </a:lnTo>
                  <a:lnTo>
                    <a:pt x="404863" y="4195064"/>
                  </a:lnTo>
                  <a:lnTo>
                    <a:pt x="380644" y="4211383"/>
                  </a:lnTo>
                  <a:lnTo>
                    <a:pt x="364312" y="4235615"/>
                  </a:lnTo>
                  <a:lnTo>
                    <a:pt x="358317" y="4265269"/>
                  </a:lnTo>
                  <a:lnTo>
                    <a:pt x="358317" y="4435830"/>
                  </a:lnTo>
                  <a:lnTo>
                    <a:pt x="2961017" y="4435830"/>
                  </a:lnTo>
                  <a:lnTo>
                    <a:pt x="2961017" y="4265269"/>
                  </a:lnTo>
                  <a:close/>
                </a:path>
                <a:path w="5627370" h="4439920">
                  <a:moveTo>
                    <a:pt x="5627065" y="4268749"/>
                  </a:moveTo>
                  <a:lnTo>
                    <a:pt x="5621071" y="4239095"/>
                  </a:lnTo>
                  <a:lnTo>
                    <a:pt x="5604738" y="4214863"/>
                  </a:lnTo>
                  <a:lnTo>
                    <a:pt x="5580519" y="4198543"/>
                  </a:lnTo>
                  <a:lnTo>
                    <a:pt x="5550865" y="4192549"/>
                  </a:lnTo>
                  <a:lnTo>
                    <a:pt x="3100565" y="4192549"/>
                  </a:lnTo>
                  <a:lnTo>
                    <a:pt x="3070898" y="4198543"/>
                  </a:lnTo>
                  <a:lnTo>
                    <a:pt x="3046679" y="4214863"/>
                  </a:lnTo>
                  <a:lnTo>
                    <a:pt x="3030347" y="4239095"/>
                  </a:lnTo>
                  <a:lnTo>
                    <a:pt x="3024365" y="4268749"/>
                  </a:lnTo>
                  <a:lnTo>
                    <a:pt x="3024365" y="4439310"/>
                  </a:lnTo>
                  <a:lnTo>
                    <a:pt x="5627065" y="4439310"/>
                  </a:lnTo>
                  <a:lnTo>
                    <a:pt x="5627065" y="4268749"/>
                  </a:lnTo>
                  <a:close/>
                </a:path>
                <a:path w="5627370" h="4439920">
                  <a:moveTo>
                    <a:pt x="5627065" y="679589"/>
                  </a:moveTo>
                  <a:lnTo>
                    <a:pt x="5621147" y="650278"/>
                  </a:lnTo>
                  <a:lnTo>
                    <a:pt x="5605005" y="626351"/>
                  </a:lnTo>
                  <a:lnTo>
                    <a:pt x="5581066" y="610209"/>
                  </a:lnTo>
                  <a:lnTo>
                    <a:pt x="5551767" y="604291"/>
                  </a:lnTo>
                  <a:lnTo>
                    <a:pt x="433628" y="604291"/>
                  </a:lnTo>
                  <a:lnTo>
                    <a:pt x="404317" y="610209"/>
                  </a:lnTo>
                  <a:lnTo>
                    <a:pt x="380377" y="626351"/>
                  </a:lnTo>
                  <a:lnTo>
                    <a:pt x="364248" y="650278"/>
                  </a:lnTo>
                  <a:lnTo>
                    <a:pt x="358330" y="679589"/>
                  </a:lnTo>
                  <a:lnTo>
                    <a:pt x="358330" y="851052"/>
                  </a:lnTo>
                  <a:lnTo>
                    <a:pt x="5627065" y="851052"/>
                  </a:lnTo>
                  <a:lnTo>
                    <a:pt x="5627065" y="6795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552784"/>
              <a:ext cx="418465" cy="370840"/>
            </a:xfrm>
            <a:custGeom>
              <a:avLst/>
              <a:gdLst/>
              <a:ahLst/>
              <a:cxnLst/>
              <a:rect l="l" t="t" r="r" b="b"/>
              <a:pathLst>
                <a:path w="418465" h="370839">
                  <a:moveTo>
                    <a:pt x="337549" y="156921"/>
                  </a:moveTo>
                  <a:lnTo>
                    <a:pt x="340263" y="114907"/>
                  </a:lnTo>
                  <a:lnTo>
                    <a:pt x="348173" y="74526"/>
                  </a:lnTo>
                  <a:lnTo>
                    <a:pt x="360930" y="36113"/>
                  </a:lnTo>
                  <a:lnTo>
                    <a:pt x="378189" y="0"/>
                  </a:lnTo>
                  <a:lnTo>
                    <a:pt x="0" y="0"/>
                  </a:lnTo>
                </a:path>
                <a:path w="418465" h="370839">
                  <a:moveTo>
                    <a:pt x="0" y="370382"/>
                  </a:moveTo>
                  <a:lnTo>
                    <a:pt x="418143" y="370382"/>
                  </a:lnTo>
                  <a:lnTo>
                    <a:pt x="390513" y="334171"/>
                  </a:lnTo>
                  <a:lnTo>
                    <a:pt x="368119" y="294212"/>
                  </a:lnTo>
                  <a:lnTo>
                    <a:pt x="351482" y="251013"/>
                  </a:lnTo>
                  <a:lnTo>
                    <a:pt x="341119" y="205080"/>
                  </a:lnTo>
                  <a:lnTo>
                    <a:pt x="337549" y="156921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903574" y="1552780"/>
              <a:ext cx="3862070" cy="370840"/>
            </a:xfrm>
            <a:custGeom>
              <a:avLst/>
              <a:gdLst/>
              <a:ahLst/>
              <a:cxnLst/>
              <a:rect l="l" t="t" r="r" b="b"/>
              <a:pathLst>
                <a:path w="3862070" h="370839">
                  <a:moveTo>
                    <a:pt x="3862044" y="0"/>
                  </a:moveTo>
                  <a:lnTo>
                    <a:pt x="39954" y="0"/>
                  </a:lnTo>
                  <a:lnTo>
                    <a:pt x="57212" y="36118"/>
                  </a:lnTo>
                  <a:lnTo>
                    <a:pt x="69970" y="74531"/>
                  </a:lnTo>
                  <a:lnTo>
                    <a:pt x="77880" y="114909"/>
                  </a:lnTo>
                  <a:lnTo>
                    <a:pt x="80594" y="156921"/>
                  </a:lnTo>
                  <a:lnTo>
                    <a:pt x="77024" y="205080"/>
                  </a:lnTo>
                  <a:lnTo>
                    <a:pt x="66661" y="251014"/>
                  </a:lnTo>
                  <a:lnTo>
                    <a:pt x="50023" y="294215"/>
                  </a:lnTo>
                  <a:lnTo>
                    <a:pt x="27630" y="334178"/>
                  </a:lnTo>
                  <a:lnTo>
                    <a:pt x="0" y="370395"/>
                  </a:lnTo>
                  <a:lnTo>
                    <a:pt x="3862044" y="370395"/>
                  </a:lnTo>
                  <a:lnTo>
                    <a:pt x="38620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903574" y="1552780"/>
              <a:ext cx="3862070" cy="370840"/>
            </a:xfrm>
            <a:custGeom>
              <a:avLst/>
              <a:gdLst/>
              <a:ahLst/>
              <a:cxnLst/>
              <a:rect l="l" t="t" r="r" b="b"/>
              <a:pathLst>
                <a:path w="3862070" h="370839">
                  <a:moveTo>
                    <a:pt x="39954" y="0"/>
                  </a:moveTo>
                  <a:lnTo>
                    <a:pt x="57212" y="36118"/>
                  </a:lnTo>
                  <a:lnTo>
                    <a:pt x="69970" y="74531"/>
                  </a:lnTo>
                  <a:lnTo>
                    <a:pt x="77880" y="114909"/>
                  </a:lnTo>
                  <a:lnTo>
                    <a:pt x="80594" y="156921"/>
                  </a:lnTo>
                  <a:lnTo>
                    <a:pt x="77024" y="205080"/>
                  </a:lnTo>
                  <a:lnTo>
                    <a:pt x="66661" y="251014"/>
                  </a:lnTo>
                  <a:lnTo>
                    <a:pt x="50023" y="294215"/>
                  </a:lnTo>
                  <a:lnTo>
                    <a:pt x="27630" y="334178"/>
                  </a:lnTo>
                  <a:lnTo>
                    <a:pt x="0" y="370395"/>
                  </a:lnTo>
                  <a:lnTo>
                    <a:pt x="3862044" y="370395"/>
                  </a:lnTo>
                  <a:lnTo>
                    <a:pt x="3862044" y="0"/>
                  </a:lnTo>
                  <a:lnTo>
                    <a:pt x="39954" y="0"/>
                  </a:lnTo>
                  <a:close/>
                </a:path>
              </a:pathLst>
            </a:custGeom>
            <a:ln w="95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37549" y="1386389"/>
              <a:ext cx="647065" cy="647065"/>
            </a:xfrm>
            <a:custGeom>
              <a:avLst/>
              <a:gdLst/>
              <a:ahLst/>
              <a:cxnLst/>
              <a:rect l="l" t="t" r="r" b="b"/>
              <a:pathLst>
                <a:path w="647065" h="647064">
                  <a:moveTo>
                    <a:pt x="646620" y="323316"/>
                  </a:moveTo>
                  <a:lnTo>
                    <a:pt x="643114" y="371093"/>
                  </a:lnTo>
                  <a:lnTo>
                    <a:pt x="632931" y="416694"/>
                  </a:lnTo>
                  <a:lnTo>
                    <a:pt x="616570" y="459618"/>
                  </a:lnTo>
                  <a:lnTo>
                    <a:pt x="594531" y="499365"/>
                  </a:lnTo>
                  <a:lnTo>
                    <a:pt x="567316" y="535435"/>
                  </a:lnTo>
                  <a:lnTo>
                    <a:pt x="535423" y="567328"/>
                  </a:lnTo>
                  <a:lnTo>
                    <a:pt x="499352" y="594544"/>
                  </a:lnTo>
                  <a:lnTo>
                    <a:pt x="459605" y="616583"/>
                  </a:lnTo>
                  <a:lnTo>
                    <a:pt x="416681" y="632944"/>
                  </a:lnTo>
                  <a:lnTo>
                    <a:pt x="371081" y="643127"/>
                  </a:lnTo>
                  <a:lnTo>
                    <a:pt x="323303" y="646633"/>
                  </a:lnTo>
                  <a:lnTo>
                    <a:pt x="275529" y="643127"/>
                  </a:lnTo>
                  <a:lnTo>
                    <a:pt x="229931" y="632944"/>
                  </a:lnTo>
                  <a:lnTo>
                    <a:pt x="187009" y="616583"/>
                  </a:lnTo>
                  <a:lnTo>
                    <a:pt x="147264" y="594544"/>
                  </a:lnTo>
                  <a:lnTo>
                    <a:pt x="111195" y="567328"/>
                  </a:lnTo>
                  <a:lnTo>
                    <a:pt x="79303" y="535435"/>
                  </a:lnTo>
                  <a:lnTo>
                    <a:pt x="52087" y="499365"/>
                  </a:lnTo>
                  <a:lnTo>
                    <a:pt x="30049" y="459618"/>
                  </a:lnTo>
                  <a:lnTo>
                    <a:pt x="13688" y="416694"/>
                  </a:lnTo>
                  <a:lnTo>
                    <a:pt x="3505" y="371093"/>
                  </a:lnTo>
                  <a:lnTo>
                    <a:pt x="0" y="323316"/>
                  </a:lnTo>
                  <a:lnTo>
                    <a:pt x="3505" y="275539"/>
                  </a:lnTo>
                  <a:lnTo>
                    <a:pt x="13688" y="229938"/>
                  </a:lnTo>
                  <a:lnTo>
                    <a:pt x="30049" y="187014"/>
                  </a:lnTo>
                  <a:lnTo>
                    <a:pt x="52087" y="147267"/>
                  </a:lnTo>
                  <a:lnTo>
                    <a:pt x="79303" y="111197"/>
                  </a:lnTo>
                  <a:lnTo>
                    <a:pt x="111195" y="79304"/>
                  </a:lnTo>
                  <a:lnTo>
                    <a:pt x="147264" y="52088"/>
                  </a:lnTo>
                  <a:lnTo>
                    <a:pt x="187009" y="30049"/>
                  </a:lnTo>
                  <a:lnTo>
                    <a:pt x="229931" y="13688"/>
                  </a:lnTo>
                  <a:lnTo>
                    <a:pt x="275529" y="3505"/>
                  </a:lnTo>
                  <a:lnTo>
                    <a:pt x="323303" y="0"/>
                  </a:lnTo>
                  <a:lnTo>
                    <a:pt x="371081" y="3505"/>
                  </a:lnTo>
                  <a:lnTo>
                    <a:pt x="416681" y="13688"/>
                  </a:lnTo>
                  <a:lnTo>
                    <a:pt x="459605" y="30049"/>
                  </a:lnTo>
                  <a:lnTo>
                    <a:pt x="499352" y="52088"/>
                  </a:lnTo>
                  <a:lnTo>
                    <a:pt x="535423" y="79304"/>
                  </a:lnTo>
                  <a:lnTo>
                    <a:pt x="567316" y="111197"/>
                  </a:lnTo>
                  <a:lnTo>
                    <a:pt x="594531" y="147267"/>
                  </a:lnTo>
                  <a:lnTo>
                    <a:pt x="616570" y="187014"/>
                  </a:lnTo>
                  <a:lnTo>
                    <a:pt x="632931" y="229938"/>
                  </a:lnTo>
                  <a:lnTo>
                    <a:pt x="643114" y="275539"/>
                  </a:lnTo>
                  <a:lnTo>
                    <a:pt x="646620" y="32331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58326" y="2157077"/>
              <a:ext cx="5269230" cy="3424554"/>
            </a:xfrm>
            <a:custGeom>
              <a:avLst/>
              <a:gdLst/>
              <a:ahLst/>
              <a:cxnLst/>
              <a:rect l="l" t="t" r="r" b="b"/>
              <a:pathLst>
                <a:path w="5269230" h="3424554">
                  <a:moveTo>
                    <a:pt x="5189969" y="3424301"/>
                  </a:moveTo>
                  <a:lnTo>
                    <a:pt x="78778" y="3424301"/>
                  </a:lnTo>
                  <a:lnTo>
                    <a:pt x="48113" y="3418110"/>
                  </a:lnTo>
                  <a:lnTo>
                    <a:pt x="23072" y="3401229"/>
                  </a:lnTo>
                  <a:lnTo>
                    <a:pt x="6190" y="3376193"/>
                  </a:lnTo>
                  <a:lnTo>
                    <a:pt x="0" y="3345535"/>
                  </a:lnTo>
                  <a:lnTo>
                    <a:pt x="0" y="78765"/>
                  </a:lnTo>
                  <a:lnTo>
                    <a:pt x="6190" y="48107"/>
                  </a:lnTo>
                  <a:lnTo>
                    <a:pt x="23072" y="23071"/>
                  </a:lnTo>
                  <a:lnTo>
                    <a:pt x="48113" y="6190"/>
                  </a:lnTo>
                  <a:lnTo>
                    <a:pt x="78778" y="0"/>
                  </a:lnTo>
                  <a:lnTo>
                    <a:pt x="5189969" y="0"/>
                  </a:lnTo>
                  <a:lnTo>
                    <a:pt x="5220626" y="6190"/>
                  </a:lnTo>
                  <a:lnTo>
                    <a:pt x="5245663" y="23071"/>
                  </a:lnTo>
                  <a:lnTo>
                    <a:pt x="5262544" y="48107"/>
                  </a:lnTo>
                  <a:lnTo>
                    <a:pt x="5268734" y="78765"/>
                  </a:lnTo>
                  <a:lnTo>
                    <a:pt x="5268734" y="3345535"/>
                  </a:lnTo>
                  <a:lnTo>
                    <a:pt x="5262544" y="3376193"/>
                  </a:lnTo>
                  <a:lnTo>
                    <a:pt x="5245663" y="3401229"/>
                  </a:lnTo>
                  <a:lnTo>
                    <a:pt x="5220626" y="3418110"/>
                  </a:lnTo>
                  <a:lnTo>
                    <a:pt x="5189969" y="3424301"/>
                  </a:lnTo>
                  <a:close/>
                </a:path>
              </a:pathLst>
            </a:custGeom>
            <a:ln w="1225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72640" y="2529512"/>
            <a:ext cx="1663064" cy="56682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68910" indent="-156845">
              <a:lnSpc>
                <a:spcPct val="100000"/>
              </a:lnSpc>
              <a:spcBef>
                <a:spcPts val="540"/>
              </a:spcBef>
              <a:buAutoNum type="arabicPeriod"/>
              <a:tabLst>
                <a:tab pos="169545" algn="l"/>
              </a:tabLst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ESTABLISH</a:t>
            </a:r>
            <a:r>
              <a:rPr sz="1100" b="1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GOALS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1000" lvl="1" indent="-203835">
              <a:lnSpc>
                <a:spcPct val="100000"/>
              </a:lnSpc>
              <a:spcBef>
                <a:spcPts val="359"/>
              </a:spcBef>
              <a:buFont typeface="Wingdings" panose="05000000000000000000" pitchFamily="2" charset="2"/>
              <a:buChar char="q"/>
              <a:tabLst>
                <a:tab pos="381000" algn="l"/>
              </a:tabLst>
            </a:pP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Travelers’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needs/concerns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1000" lvl="1" indent="-203835">
              <a:lnSpc>
                <a:spcPct val="100000"/>
              </a:lnSpc>
              <a:buFont typeface="Wingdings" panose="05000000000000000000" pitchFamily="2" charset="2"/>
              <a:buChar char="q"/>
              <a:tabLst>
                <a:tab pos="381000" algn="l"/>
              </a:tabLst>
            </a:pP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Company’s</a:t>
            </a:r>
            <a:r>
              <a:rPr sz="9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3341" y="3232810"/>
            <a:ext cx="2531680" cy="1310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8600">
              <a:spcBef>
                <a:spcPts val="540"/>
              </a:spcBef>
              <a:buFont typeface="+mj-lt"/>
              <a:buAutoNum type="arabicPeriod" startAt="2"/>
              <a:tabLst>
                <a:tab pos="169545" algn="l"/>
              </a:tabLst>
            </a:pPr>
            <a:r>
              <a:rPr lang="en-US"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DEFINE TRAVEL POLICY  FOR A ‘NEW NORMAL’</a:t>
            </a:r>
          </a:p>
          <a:p>
            <a:pPr marL="349250" lvl="1" indent="-171450">
              <a:lnSpc>
                <a:spcPts val="106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lang="en-US"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Travelers‘</a:t>
            </a:r>
            <a:r>
              <a:rPr lang="en-US"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eligibility</a:t>
            </a:r>
            <a:r>
              <a:rPr lang="en-US"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800" lvl="1" indent="179388">
              <a:lnSpc>
                <a:spcPts val="819"/>
              </a:lnSpc>
            </a:pP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en-US" sz="700" i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lang="en-US"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profiles</a:t>
            </a:r>
            <a:endParaRPr lang="en-US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9250" lvl="1" indent="-171450">
              <a:lnSpc>
                <a:spcPts val="1060"/>
              </a:lnSpc>
              <a:spcBef>
                <a:spcPts val="24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lang="en-US"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lang="en-US" sz="9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types</a:t>
            </a:r>
            <a:r>
              <a:rPr lang="en-US" sz="9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eligibility/ROI</a:t>
            </a:r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800" lvl="1" indent="179388">
              <a:lnSpc>
                <a:spcPts val="819"/>
              </a:lnSpc>
            </a:pP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</a:t>
            </a:r>
            <a:r>
              <a:rPr lang="en-US"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vs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  <a:r>
              <a:rPr lang="en-US"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meetings</a:t>
            </a:r>
            <a:endParaRPr lang="en-US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9250" lvl="1" indent="-171450">
              <a:lnSpc>
                <a:spcPts val="1060"/>
              </a:lnSpc>
              <a:spcBef>
                <a:spcPts val="24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lang="en-US"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</a:t>
            </a:r>
            <a:r>
              <a:rPr lang="en-US" sz="900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flows</a:t>
            </a:r>
            <a:endParaRPr lang="en-US"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800" lvl="1" indent="179388">
              <a:lnSpc>
                <a:spcPts val="819"/>
              </a:lnSpc>
            </a:pP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hoc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regions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groups</a:t>
            </a:r>
            <a:r>
              <a:rPr lang="en-US"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timeline</a:t>
            </a:r>
            <a:endParaRPr lang="en-US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9250" lvl="1" indent="-171450">
              <a:spcBef>
                <a:spcPts val="240"/>
              </a:spcBef>
              <a:buFont typeface="Wingdings" panose="05000000000000000000" pitchFamily="2" charset="2"/>
              <a:buChar char="q"/>
            </a:pPr>
            <a:r>
              <a:rPr lang="en-US"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 reimbursement categories / criteria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72640" y="4579288"/>
            <a:ext cx="2202815" cy="8915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601345" indent="-165735">
              <a:lnSpc>
                <a:spcPts val="1100"/>
              </a:lnSpc>
              <a:spcBef>
                <a:spcPts val="320"/>
              </a:spcBef>
              <a:buAutoNum type="arabicPeriod" startAt="3"/>
              <a:tabLst>
                <a:tab pos="16954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REVISE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1100" b="1" spc="-4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CATALOGUE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365" lvl="1" indent="-203835">
              <a:lnSpc>
                <a:spcPts val="1060"/>
              </a:lnSpc>
              <a:spcBef>
                <a:spcPts val="359"/>
              </a:spcBef>
              <a:buFont typeface="Wingdings" panose="05000000000000000000" pitchFamily="2" charset="2"/>
              <a:buChar char="q"/>
              <a:tabLst>
                <a:tab pos="3810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Optimization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portfolio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(DOC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criteria)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1000" marR="163830">
              <a:lnSpc>
                <a:spcPts val="840"/>
              </a:lnSpc>
              <a:spcBef>
                <a:spcPts val="5"/>
              </a:spcBef>
            </a:pP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Enabling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touchless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DOC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 </a:t>
            </a:r>
            <a:r>
              <a:rPr sz="700" i="1" spc="-18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guarantee</a:t>
            </a:r>
            <a:endParaRPr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80365" lvl="1" indent="-203835">
              <a:lnSpc>
                <a:spcPct val="100000"/>
              </a:lnSpc>
              <a:spcBef>
                <a:spcPts val="215"/>
              </a:spcBef>
              <a:buFont typeface="Wingdings" panose="05000000000000000000" pitchFamily="2" charset="2"/>
              <a:buChar char="q"/>
              <a:tabLst>
                <a:tab pos="3810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Renegotiations</a:t>
            </a:r>
            <a:r>
              <a:rPr sz="9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(RFPs)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8649" y="1575160"/>
            <a:ext cx="3214759" cy="798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0805">
              <a:lnSpc>
                <a:spcPts val="2430"/>
              </a:lnSpc>
              <a:tabLst>
                <a:tab pos="658495" algn="l"/>
              </a:tabLst>
            </a:pPr>
            <a:r>
              <a:rPr sz="2650" b="1" spc="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	</a:t>
            </a:r>
            <a:r>
              <a:rPr sz="2700" b="1" spc="30" baseline="1543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PRE-TRIP</a:t>
            </a:r>
            <a:endParaRPr sz="2700" baseline="1543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44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8677" y="2585394"/>
            <a:ext cx="2088514" cy="3327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5080" indent="-165735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REVISIT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INSURANCE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03721" y="2938445"/>
            <a:ext cx="222313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0" marR="259715" indent="-203835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Operational</a:t>
            </a:r>
            <a:r>
              <a:rPr sz="900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</a:t>
            </a:r>
            <a:r>
              <a:rPr sz="900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channels </a:t>
            </a:r>
            <a:r>
              <a:rPr sz="900" spc="-229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enabled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200">
              <a:lnSpc>
                <a:spcPts val="1060"/>
              </a:lnSpc>
              <a:spcBef>
                <a:spcPts val="2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Clear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details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emergency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>
              <a:lnSpc>
                <a:spcPts val="819"/>
              </a:lnSpc>
            </a:pP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vs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</a:t>
            </a:r>
            <a:r>
              <a:rPr sz="700" i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profiles</a:t>
            </a:r>
            <a:endParaRPr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200">
              <a:lnSpc>
                <a:spcPts val="1060"/>
              </a:lnSpc>
              <a:spcBef>
                <a:spcPts val="24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Insurance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coverage</a:t>
            </a:r>
            <a:r>
              <a:rPr sz="9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details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>
              <a:lnSpc>
                <a:spcPts val="819"/>
              </a:lnSpc>
            </a:pP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assistance,</a:t>
            </a:r>
            <a:r>
              <a:rPr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telemedicine,</a:t>
            </a:r>
            <a:r>
              <a:rPr sz="700" i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repatriation</a:t>
            </a:r>
            <a:endParaRPr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200">
              <a:lnSpc>
                <a:spcPct val="100000"/>
              </a:lnSpc>
              <a:spcBef>
                <a:spcPts val="24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Claim</a:t>
            </a:r>
            <a:r>
              <a:rPr sz="9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38672" y="4017945"/>
            <a:ext cx="1543050" cy="3327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5080" indent="-165735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GATHER</a:t>
            </a:r>
            <a:r>
              <a:rPr sz="1100" b="1" spc="-4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COMPLIANCE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03721" y="4345628"/>
            <a:ext cx="1783714" cy="34111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84150" indent="-17145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Destination’s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status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regulations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4150" indent="-17145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q"/>
            </a:pP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Destination’s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58338" y="5741856"/>
            <a:ext cx="2602865" cy="1608455"/>
          </a:xfrm>
          <a:custGeom>
            <a:avLst/>
            <a:gdLst/>
            <a:ahLst/>
            <a:cxnLst/>
            <a:rect l="l" t="t" r="r" b="b"/>
            <a:pathLst>
              <a:path w="2602865" h="1608454">
                <a:moveTo>
                  <a:pt x="2517571" y="1608213"/>
                </a:moveTo>
                <a:lnTo>
                  <a:pt x="85115" y="1608213"/>
                </a:lnTo>
                <a:lnTo>
                  <a:pt x="51981" y="1601524"/>
                </a:lnTo>
                <a:lnTo>
                  <a:pt x="24926" y="1583282"/>
                </a:lnTo>
                <a:lnTo>
                  <a:pt x="6687" y="1556226"/>
                </a:lnTo>
                <a:lnTo>
                  <a:pt x="0" y="1523098"/>
                </a:lnTo>
                <a:lnTo>
                  <a:pt x="0" y="85115"/>
                </a:lnTo>
                <a:lnTo>
                  <a:pt x="6687" y="51981"/>
                </a:lnTo>
                <a:lnTo>
                  <a:pt x="24926" y="24926"/>
                </a:lnTo>
                <a:lnTo>
                  <a:pt x="51981" y="6687"/>
                </a:lnTo>
                <a:lnTo>
                  <a:pt x="85115" y="0"/>
                </a:lnTo>
                <a:lnTo>
                  <a:pt x="2517571" y="0"/>
                </a:lnTo>
                <a:lnTo>
                  <a:pt x="2550705" y="6687"/>
                </a:lnTo>
                <a:lnTo>
                  <a:pt x="2577760" y="24926"/>
                </a:lnTo>
                <a:lnTo>
                  <a:pt x="2595999" y="51981"/>
                </a:lnTo>
                <a:lnTo>
                  <a:pt x="2602687" y="85115"/>
                </a:lnTo>
                <a:lnTo>
                  <a:pt x="2602687" y="1523098"/>
                </a:lnTo>
                <a:lnTo>
                  <a:pt x="2595999" y="1556226"/>
                </a:lnTo>
                <a:lnTo>
                  <a:pt x="2577760" y="1583282"/>
                </a:lnTo>
                <a:lnTo>
                  <a:pt x="2550705" y="1601524"/>
                </a:lnTo>
                <a:lnTo>
                  <a:pt x="2517571" y="1608213"/>
                </a:lnTo>
                <a:close/>
              </a:path>
            </a:pathLst>
          </a:custGeom>
          <a:ln w="1324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2640" y="6132074"/>
            <a:ext cx="2435860" cy="4724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338455" indent="-165735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ADAPT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TRAVEL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800">
              <a:lnSpc>
                <a:spcPts val="1100"/>
              </a:lnSpc>
            </a:pP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(POLICY,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VENDORS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PROCESSES)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7689" y="6599456"/>
            <a:ext cx="2111375" cy="65024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215900" indent="-2032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Online</a:t>
            </a:r>
            <a:r>
              <a:rPr sz="900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booking</a:t>
            </a:r>
            <a:r>
              <a:rPr sz="9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200">
              <a:lnSpc>
                <a:spcPct val="100000"/>
              </a:lnSpc>
              <a:spcBef>
                <a:spcPts val="2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5080" indent="-215900">
              <a:lnSpc>
                <a:spcPct val="100000"/>
              </a:lnSpc>
              <a:spcBef>
                <a:spcPts val="200"/>
              </a:spcBef>
              <a:buClr>
                <a:srgbClr val="FFFFFF"/>
              </a:buClr>
              <a:buFont typeface="Amadeus"/>
              <a:buChar char="■"/>
              <a:tabLst>
                <a:tab pos="216535" algn="l"/>
              </a:tabLst>
            </a:pP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900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</a:t>
            </a:r>
            <a:r>
              <a:rPr sz="900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sz="900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infographic</a:t>
            </a:r>
            <a:r>
              <a:rPr sz="900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900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1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900" b="1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ow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900" b="1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sz="900" b="1" i="1" spc="-229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  <a:r>
              <a:rPr sz="900" b="1" i="1" spc="-1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900" b="1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inspire</a:t>
            </a:r>
            <a:r>
              <a:rPr sz="900" b="1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confidence </a:t>
            </a:r>
            <a:r>
              <a:rPr sz="900" b="1" i="1" spc="53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8650" y="5765596"/>
            <a:ext cx="134048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ADAPT</a:t>
            </a:r>
            <a:r>
              <a:rPr sz="1100" b="1" spc="-6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024364" y="5745844"/>
            <a:ext cx="2602865" cy="1604645"/>
          </a:xfrm>
          <a:custGeom>
            <a:avLst/>
            <a:gdLst/>
            <a:ahLst/>
            <a:cxnLst/>
            <a:rect l="l" t="t" r="r" b="b"/>
            <a:pathLst>
              <a:path w="2602865" h="1604645">
                <a:moveTo>
                  <a:pt x="2517686" y="1604225"/>
                </a:moveTo>
                <a:lnTo>
                  <a:pt x="85013" y="1604225"/>
                </a:lnTo>
                <a:lnTo>
                  <a:pt x="51922" y="1597545"/>
                </a:lnTo>
                <a:lnTo>
                  <a:pt x="24899" y="1579325"/>
                </a:lnTo>
                <a:lnTo>
                  <a:pt x="6680" y="1552303"/>
                </a:lnTo>
                <a:lnTo>
                  <a:pt x="0" y="1519212"/>
                </a:lnTo>
                <a:lnTo>
                  <a:pt x="0" y="85013"/>
                </a:lnTo>
                <a:lnTo>
                  <a:pt x="6680" y="51922"/>
                </a:lnTo>
                <a:lnTo>
                  <a:pt x="24899" y="24899"/>
                </a:lnTo>
                <a:lnTo>
                  <a:pt x="51922" y="6680"/>
                </a:lnTo>
                <a:lnTo>
                  <a:pt x="85013" y="0"/>
                </a:lnTo>
                <a:lnTo>
                  <a:pt x="2517686" y="0"/>
                </a:lnTo>
                <a:lnTo>
                  <a:pt x="2550777" y="6680"/>
                </a:lnTo>
                <a:lnTo>
                  <a:pt x="2577799" y="24899"/>
                </a:lnTo>
                <a:lnTo>
                  <a:pt x="2596019" y="51922"/>
                </a:lnTo>
                <a:lnTo>
                  <a:pt x="2602699" y="85013"/>
                </a:lnTo>
                <a:lnTo>
                  <a:pt x="2602699" y="1519212"/>
                </a:lnTo>
                <a:lnTo>
                  <a:pt x="2596019" y="1552303"/>
                </a:lnTo>
                <a:lnTo>
                  <a:pt x="2577799" y="1579325"/>
                </a:lnTo>
                <a:lnTo>
                  <a:pt x="2550777" y="1597545"/>
                </a:lnTo>
                <a:lnTo>
                  <a:pt x="2517686" y="1604225"/>
                </a:lnTo>
                <a:close/>
              </a:path>
            </a:pathLst>
          </a:custGeom>
          <a:ln w="1323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38672" y="6135546"/>
            <a:ext cx="189992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MESSAGE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ACROSS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03721" y="6348903"/>
            <a:ext cx="2122805" cy="624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0" marR="182880" indent="-2032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What’s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program?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sz="900" spc="-229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recommendations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835">
              <a:lnSpc>
                <a:spcPct val="100000"/>
              </a:lnSpc>
              <a:spcBef>
                <a:spcPts val="200"/>
              </a:spcBef>
              <a:buClr>
                <a:srgbClr val="FFFFFF"/>
              </a:buClr>
              <a:buFont typeface="Amadeus"/>
              <a:buChar char="■"/>
              <a:tabLst>
                <a:tab pos="216535" algn="l"/>
              </a:tabLst>
            </a:pP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900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</a:t>
            </a:r>
            <a:r>
              <a:rPr sz="900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sz="900" b="1" i="1" spc="-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traveler’s</a:t>
            </a:r>
            <a:r>
              <a:rPr sz="900" b="1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checklist</a:t>
            </a:r>
            <a:r>
              <a:rPr sz="900" b="1" i="1" spc="-2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spc="54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835">
              <a:lnSpc>
                <a:spcPct val="100000"/>
              </a:lnSpc>
              <a:spcBef>
                <a:spcPts val="200"/>
              </a:spcBef>
              <a:buClr>
                <a:srgbClr val="FFFFFF"/>
              </a:buClr>
              <a:buFont typeface="Amadeus"/>
              <a:buChar char="■"/>
              <a:tabLst>
                <a:tab pos="216535" algn="l"/>
              </a:tabLst>
            </a:pP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900" i="1" spc="-2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</a:t>
            </a:r>
            <a:r>
              <a:rPr sz="900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spc="-1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r>
              <a:rPr sz="900" b="1" i="1" spc="-2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b="1" i="1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r>
              <a:rPr sz="900" b="1" i="1" spc="-25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i="1" spc="540" dirty="0">
                <a:solidFill>
                  <a:srgbClr val="00BDF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144682" y="5769075"/>
            <a:ext cx="96456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</a:t>
            </a:r>
            <a:r>
              <a:rPr sz="11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757902" y="1390506"/>
            <a:ext cx="647065" cy="647065"/>
          </a:xfrm>
          <a:custGeom>
            <a:avLst/>
            <a:gdLst/>
            <a:ahLst/>
            <a:cxnLst/>
            <a:rect l="l" t="t" r="r" b="b"/>
            <a:pathLst>
              <a:path w="647064" h="647064">
                <a:moveTo>
                  <a:pt x="646620" y="323316"/>
                </a:moveTo>
                <a:lnTo>
                  <a:pt x="643114" y="371093"/>
                </a:lnTo>
                <a:lnTo>
                  <a:pt x="632931" y="416694"/>
                </a:lnTo>
                <a:lnTo>
                  <a:pt x="616570" y="459618"/>
                </a:lnTo>
                <a:lnTo>
                  <a:pt x="594531" y="499365"/>
                </a:lnTo>
                <a:lnTo>
                  <a:pt x="567316" y="535435"/>
                </a:lnTo>
                <a:lnTo>
                  <a:pt x="535423" y="567328"/>
                </a:lnTo>
                <a:lnTo>
                  <a:pt x="499352" y="594544"/>
                </a:lnTo>
                <a:lnTo>
                  <a:pt x="459605" y="616583"/>
                </a:lnTo>
                <a:lnTo>
                  <a:pt x="416681" y="632944"/>
                </a:lnTo>
                <a:lnTo>
                  <a:pt x="371081" y="643127"/>
                </a:lnTo>
                <a:lnTo>
                  <a:pt x="323303" y="646633"/>
                </a:lnTo>
                <a:lnTo>
                  <a:pt x="275529" y="643127"/>
                </a:lnTo>
                <a:lnTo>
                  <a:pt x="229931" y="632944"/>
                </a:lnTo>
                <a:lnTo>
                  <a:pt x="187009" y="616583"/>
                </a:lnTo>
                <a:lnTo>
                  <a:pt x="147264" y="594544"/>
                </a:lnTo>
                <a:lnTo>
                  <a:pt x="111195" y="567328"/>
                </a:lnTo>
                <a:lnTo>
                  <a:pt x="79303" y="535435"/>
                </a:lnTo>
                <a:lnTo>
                  <a:pt x="52087" y="499365"/>
                </a:lnTo>
                <a:lnTo>
                  <a:pt x="30049" y="459618"/>
                </a:lnTo>
                <a:lnTo>
                  <a:pt x="13688" y="416694"/>
                </a:lnTo>
                <a:lnTo>
                  <a:pt x="3505" y="371093"/>
                </a:lnTo>
                <a:lnTo>
                  <a:pt x="0" y="323316"/>
                </a:lnTo>
                <a:lnTo>
                  <a:pt x="3505" y="275539"/>
                </a:lnTo>
                <a:lnTo>
                  <a:pt x="13688" y="229938"/>
                </a:lnTo>
                <a:lnTo>
                  <a:pt x="30049" y="187014"/>
                </a:lnTo>
                <a:lnTo>
                  <a:pt x="52087" y="147267"/>
                </a:lnTo>
                <a:lnTo>
                  <a:pt x="79303" y="111197"/>
                </a:lnTo>
                <a:lnTo>
                  <a:pt x="111195" y="79304"/>
                </a:lnTo>
                <a:lnTo>
                  <a:pt x="147264" y="52088"/>
                </a:lnTo>
                <a:lnTo>
                  <a:pt x="187009" y="30049"/>
                </a:lnTo>
                <a:lnTo>
                  <a:pt x="229931" y="13688"/>
                </a:lnTo>
                <a:lnTo>
                  <a:pt x="275529" y="3505"/>
                </a:lnTo>
                <a:lnTo>
                  <a:pt x="323303" y="0"/>
                </a:lnTo>
                <a:lnTo>
                  <a:pt x="371081" y="3505"/>
                </a:lnTo>
                <a:lnTo>
                  <a:pt x="416681" y="13688"/>
                </a:lnTo>
                <a:lnTo>
                  <a:pt x="459605" y="30049"/>
                </a:lnTo>
                <a:lnTo>
                  <a:pt x="499352" y="52088"/>
                </a:lnTo>
                <a:lnTo>
                  <a:pt x="535423" y="79304"/>
                </a:lnTo>
                <a:lnTo>
                  <a:pt x="567316" y="111197"/>
                </a:lnTo>
                <a:lnTo>
                  <a:pt x="594531" y="147267"/>
                </a:lnTo>
                <a:lnTo>
                  <a:pt x="616570" y="187014"/>
                </a:lnTo>
                <a:lnTo>
                  <a:pt x="632931" y="229938"/>
                </a:lnTo>
                <a:lnTo>
                  <a:pt x="643114" y="275539"/>
                </a:lnTo>
                <a:lnTo>
                  <a:pt x="646620" y="323316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977595" y="1466569"/>
            <a:ext cx="22923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sz="265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760850" y="1548018"/>
            <a:ext cx="3059430" cy="380365"/>
            <a:chOff x="4760850" y="1548018"/>
            <a:chExt cx="3059430" cy="380365"/>
          </a:xfrm>
        </p:grpSpPr>
        <p:sp>
          <p:nvSpPr>
            <p:cNvPr id="31" name="object 31"/>
            <p:cNvSpPr/>
            <p:nvPr/>
          </p:nvSpPr>
          <p:spPr>
            <a:xfrm>
              <a:off x="6327490" y="1552780"/>
              <a:ext cx="1487805" cy="370840"/>
            </a:xfrm>
            <a:custGeom>
              <a:avLst/>
              <a:gdLst/>
              <a:ahLst/>
              <a:cxnLst/>
              <a:rect l="l" t="t" r="r" b="b"/>
              <a:pathLst>
                <a:path w="1487804" h="370839">
                  <a:moveTo>
                    <a:pt x="1487512" y="0"/>
                  </a:moveTo>
                  <a:lnTo>
                    <a:pt x="34023" y="0"/>
                  </a:lnTo>
                  <a:lnTo>
                    <a:pt x="52261" y="36920"/>
                  </a:lnTo>
                  <a:lnTo>
                    <a:pt x="65763" y="76307"/>
                  </a:lnTo>
                  <a:lnTo>
                    <a:pt x="74146" y="117800"/>
                  </a:lnTo>
                  <a:lnTo>
                    <a:pt x="77025" y="161036"/>
                  </a:lnTo>
                  <a:lnTo>
                    <a:pt x="73623" y="208067"/>
                  </a:lnTo>
                  <a:lnTo>
                    <a:pt x="63738" y="252989"/>
                  </a:lnTo>
                  <a:lnTo>
                    <a:pt x="47851" y="295331"/>
                  </a:lnTo>
                  <a:lnTo>
                    <a:pt x="26444" y="334623"/>
                  </a:lnTo>
                  <a:lnTo>
                    <a:pt x="0" y="370395"/>
                  </a:lnTo>
                  <a:lnTo>
                    <a:pt x="1487512" y="370395"/>
                  </a:lnTo>
                  <a:lnTo>
                    <a:pt x="14875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6327490" y="1552780"/>
              <a:ext cx="1487805" cy="370840"/>
            </a:xfrm>
            <a:custGeom>
              <a:avLst/>
              <a:gdLst/>
              <a:ahLst/>
              <a:cxnLst/>
              <a:rect l="l" t="t" r="r" b="b"/>
              <a:pathLst>
                <a:path w="1487804" h="370839">
                  <a:moveTo>
                    <a:pt x="34023" y="0"/>
                  </a:moveTo>
                  <a:lnTo>
                    <a:pt x="52261" y="36920"/>
                  </a:lnTo>
                  <a:lnTo>
                    <a:pt x="65763" y="76307"/>
                  </a:lnTo>
                  <a:lnTo>
                    <a:pt x="74146" y="117800"/>
                  </a:lnTo>
                  <a:lnTo>
                    <a:pt x="77025" y="161036"/>
                  </a:lnTo>
                  <a:lnTo>
                    <a:pt x="73623" y="208067"/>
                  </a:lnTo>
                  <a:lnTo>
                    <a:pt x="63738" y="252989"/>
                  </a:lnTo>
                  <a:lnTo>
                    <a:pt x="47851" y="295331"/>
                  </a:lnTo>
                  <a:lnTo>
                    <a:pt x="26444" y="334623"/>
                  </a:lnTo>
                  <a:lnTo>
                    <a:pt x="0" y="370395"/>
                  </a:lnTo>
                  <a:lnTo>
                    <a:pt x="1487512" y="370395"/>
                  </a:lnTo>
                  <a:lnTo>
                    <a:pt x="1487512" y="0"/>
                  </a:lnTo>
                  <a:lnTo>
                    <a:pt x="34023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765612" y="1552787"/>
              <a:ext cx="1069340" cy="370840"/>
            </a:xfrm>
            <a:custGeom>
              <a:avLst/>
              <a:gdLst/>
              <a:ahLst/>
              <a:cxnLst/>
              <a:rect l="l" t="t" r="r" b="b"/>
              <a:pathLst>
                <a:path w="1069339" h="370839">
                  <a:moveTo>
                    <a:pt x="1035303" y="0"/>
                  </a:moveTo>
                  <a:lnTo>
                    <a:pt x="0" y="0"/>
                  </a:lnTo>
                  <a:lnTo>
                    <a:pt x="0" y="370382"/>
                  </a:lnTo>
                  <a:lnTo>
                    <a:pt x="1069314" y="370382"/>
                  </a:lnTo>
                  <a:lnTo>
                    <a:pt x="1042874" y="334615"/>
                  </a:lnTo>
                  <a:lnTo>
                    <a:pt x="1021468" y="295324"/>
                  </a:lnTo>
                  <a:lnTo>
                    <a:pt x="1005580" y="252982"/>
                  </a:lnTo>
                  <a:lnTo>
                    <a:pt x="995692" y="208062"/>
                  </a:lnTo>
                  <a:lnTo>
                    <a:pt x="992289" y="161036"/>
                  </a:lnTo>
                  <a:lnTo>
                    <a:pt x="995168" y="117795"/>
                  </a:lnTo>
                  <a:lnTo>
                    <a:pt x="1003552" y="76303"/>
                  </a:lnTo>
                  <a:lnTo>
                    <a:pt x="1017058" y="36918"/>
                  </a:lnTo>
                  <a:lnTo>
                    <a:pt x="10353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765612" y="1552787"/>
              <a:ext cx="1069340" cy="370840"/>
            </a:xfrm>
            <a:custGeom>
              <a:avLst/>
              <a:gdLst/>
              <a:ahLst/>
              <a:cxnLst/>
              <a:rect l="l" t="t" r="r" b="b"/>
              <a:pathLst>
                <a:path w="1069339" h="370839">
                  <a:moveTo>
                    <a:pt x="992289" y="161036"/>
                  </a:moveTo>
                  <a:lnTo>
                    <a:pt x="995168" y="117795"/>
                  </a:lnTo>
                  <a:lnTo>
                    <a:pt x="1003552" y="76303"/>
                  </a:lnTo>
                  <a:lnTo>
                    <a:pt x="1017058" y="36918"/>
                  </a:lnTo>
                  <a:lnTo>
                    <a:pt x="1035303" y="0"/>
                  </a:lnTo>
                  <a:lnTo>
                    <a:pt x="0" y="0"/>
                  </a:lnTo>
                  <a:lnTo>
                    <a:pt x="0" y="370382"/>
                  </a:lnTo>
                  <a:lnTo>
                    <a:pt x="1069314" y="370382"/>
                  </a:lnTo>
                  <a:lnTo>
                    <a:pt x="1042874" y="334615"/>
                  </a:lnTo>
                  <a:lnTo>
                    <a:pt x="1021468" y="295324"/>
                  </a:lnTo>
                  <a:lnTo>
                    <a:pt x="1005580" y="252982"/>
                  </a:lnTo>
                  <a:lnTo>
                    <a:pt x="995692" y="208062"/>
                  </a:lnTo>
                  <a:lnTo>
                    <a:pt x="992289" y="161036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545200" y="1573529"/>
            <a:ext cx="7975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IN-TRIP</a:t>
            </a:r>
            <a:endParaRPr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778680" y="2161199"/>
            <a:ext cx="2247900" cy="247015"/>
          </a:xfrm>
          <a:custGeom>
            <a:avLst/>
            <a:gdLst/>
            <a:ahLst/>
            <a:cxnLst/>
            <a:rect l="l" t="t" r="r" b="b"/>
            <a:pathLst>
              <a:path w="2247900" h="247014">
                <a:moveTo>
                  <a:pt x="2176602" y="0"/>
                </a:moveTo>
                <a:lnTo>
                  <a:pt x="70815" y="0"/>
                </a:lnTo>
                <a:lnTo>
                  <a:pt x="43253" y="5563"/>
                </a:lnTo>
                <a:lnTo>
                  <a:pt x="20743" y="20737"/>
                </a:lnTo>
                <a:lnTo>
                  <a:pt x="5565" y="43242"/>
                </a:lnTo>
                <a:lnTo>
                  <a:pt x="0" y="70802"/>
                </a:lnTo>
                <a:lnTo>
                  <a:pt x="0" y="246761"/>
                </a:lnTo>
                <a:lnTo>
                  <a:pt x="2247404" y="246761"/>
                </a:lnTo>
                <a:lnTo>
                  <a:pt x="2247404" y="70802"/>
                </a:lnTo>
                <a:lnTo>
                  <a:pt x="2241840" y="43242"/>
                </a:lnTo>
                <a:lnTo>
                  <a:pt x="2226667" y="20737"/>
                </a:lnTo>
                <a:lnTo>
                  <a:pt x="2204161" y="5563"/>
                </a:lnTo>
                <a:lnTo>
                  <a:pt x="2176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892998" y="2486025"/>
            <a:ext cx="2007184" cy="65146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5080" indent="-165735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8.</a:t>
            </a:r>
            <a:r>
              <a:rPr sz="11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</a:t>
            </a:r>
            <a:r>
              <a:rPr sz="11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UP-TO-DATE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8615" indent="-171450">
              <a:lnSpc>
                <a:spcPct val="100000"/>
              </a:lnSpc>
              <a:spcBef>
                <a:spcPts val="359"/>
              </a:spcBef>
              <a:buFont typeface="Wingdings" panose="05000000000000000000" pitchFamily="2" charset="2"/>
              <a:buChar char="q"/>
            </a:pPr>
            <a:r>
              <a:rPr lang="en-US"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 intelligence services and push notifications</a:t>
            </a:r>
            <a:endParaRPr sz="900" spc="-15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899007" y="2184941"/>
            <a:ext cx="10553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KEEP</a:t>
            </a:r>
            <a:r>
              <a:rPr sz="1100" b="1" spc="-6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INFORMED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778680" y="3383614"/>
            <a:ext cx="2247900" cy="247015"/>
          </a:xfrm>
          <a:custGeom>
            <a:avLst/>
            <a:gdLst/>
            <a:ahLst/>
            <a:cxnLst/>
            <a:rect l="l" t="t" r="r" b="b"/>
            <a:pathLst>
              <a:path w="2247900" h="247014">
                <a:moveTo>
                  <a:pt x="2176602" y="0"/>
                </a:moveTo>
                <a:lnTo>
                  <a:pt x="70815" y="0"/>
                </a:lnTo>
                <a:lnTo>
                  <a:pt x="43253" y="5563"/>
                </a:lnTo>
                <a:lnTo>
                  <a:pt x="20743" y="20737"/>
                </a:lnTo>
                <a:lnTo>
                  <a:pt x="5565" y="43242"/>
                </a:lnTo>
                <a:lnTo>
                  <a:pt x="0" y="70802"/>
                </a:lnTo>
                <a:lnTo>
                  <a:pt x="0" y="246761"/>
                </a:lnTo>
                <a:lnTo>
                  <a:pt x="2247404" y="246761"/>
                </a:lnTo>
                <a:lnTo>
                  <a:pt x="2247404" y="70802"/>
                </a:lnTo>
                <a:lnTo>
                  <a:pt x="2241840" y="43242"/>
                </a:lnTo>
                <a:lnTo>
                  <a:pt x="2226667" y="20737"/>
                </a:lnTo>
                <a:lnTo>
                  <a:pt x="2204161" y="5563"/>
                </a:lnTo>
                <a:lnTo>
                  <a:pt x="2176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892998" y="3811930"/>
            <a:ext cx="1700530" cy="65278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77800" marR="5080" indent="-165735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9.</a:t>
            </a:r>
            <a:r>
              <a:rPr sz="11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ENABLE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SELF-SERVICE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TMC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8615" indent="-171450">
              <a:lnSpc>
                <a:spcPct val="100000"/>
              </a:lnSpc>
              <a:spcBef>
                <a:spcPts val="359"/>
              </a:spcBef>
              <a:buFont typeface="Wingdings" panose="05000000000000000000" pitchFamily="2" charset="2"/>
              <a:buChar char="q"/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Self-servicing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8615" indent="-1714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TMC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servicing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899007" y="3407352"/>
            <a:ext cx="121094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</a:t>
            </a:r>
            <a:r>
              <a:rPr sz="1100" b="1" spc="-6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778680" y="4750713"/>
            <a:ext cx="2247900" cy="247015"/>
          </a:xfrm>
          <a:custGeom>
            <a:avLst/>
            <a:gdLst/>
            <a:ahLst/>
            <a:cxnLst/>
            <a:rect l="l" t="t" r="r" b="b"/>
            <a:pathLst>
              <a:path w="2247900" h="247014">
                <a:moveTo>
                  <a:pt x="2176602" y="0"/>
                </a:moveTo>
                <a:lnTo>
                  <a:pt x="70815" y="0"/>
                </a:lnTo>
                <a:lnTo>
                  <a:pt x="43253" y="5563"/>
                </a:lnTo>
                <a:lnTo>
                  <a:pt x="20743" y="20737"/>
                </a:lnTo>
                <a:lnTo>
                  <a:pt x="5565" y="43242"/>
                </a:lnTo>
                <a:lnTo>
                  <a:pt x="0" y="70802"/>
                </a:lnTo>
                <a:lnTo>
                  <a:pt x="0" y="246761"/>
                </a:lnTo>
                <a:lnTo>
                  <a:pt x="2247404" y="246761"/>
                </a:lnTo>
                <a:lnTo>
                  <a:pt x="2247404" y="70802"/>
                </a:lnTo>
                <a:lnTo>
                  <a:pt x="2241840" y="43242"/>
                </a:lnTo>
                <a:lnTo>
                  <a:pt x="2226667" y="20737"/>
                </a:lnTo>
                <a:lnTo>
                  <a:pt x="2204161" y="5563"/>
                </a:lnTo>
                <a:lnTo>
                  <a:pt x="2176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892998" y="5179028"/>
            <a:ext cx="2000250" cy="3327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66065" marR="5080" indent="-254000">
              <a:lnSpc>
                <a:spcPts val="1100"/>
              </a:lnSpc>
              <a:spcBef>
                <a:spcPts val="32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10. 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LOCATE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COMMUNICATE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STAFF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058047" y="5532085"/>
            <a:ext cx="1842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0" indent="-203835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216535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Geolocation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indent="-203200">
              <a:lnSpc>
                <a:spcPct val="100000"/>
              </a:lnSpc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2-way</a:t>
            </a:r>
            <a:r>
              <a:rPr sz="9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marR="5080" indent="-203200">
              <a:lnSpc>
                <a:spcPct val="100000"/>
              </a:lnSpc>
              <a:buFont typeface="Wingdings" panose="05000000000000000000" pitchFamily="2" charset="2"/>
              <a:buChar char="q"/>
              <a:tabLst>
                <a:tab pos="216535" algn="l"/>
              </a:tabLst>
            </a:pP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HR</a:t>
            </a:r>
            <a:r>
              <a:rPr sz="9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 </a:t>
            </a:r>
            <a:r>
              <a:rPr sz="900" spc="-2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TMC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899007" y="4774450"/>
            <a:ext cx="165925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</a:t>
            </a:r>
            <a:r>
              <a:rPr sz="11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1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EMERGENCY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8160225" y="2161199"/>
            <a:ext cx="2247900" cy="247015"/>
          </a:xfrm>
          <a:custGeom>
            <a:avLst/>
            <a:gdLst/>
            <a:ahLst/>
            <a:cxnLst/>
            <a:rect l="l" t="t" r="r" b="b"/>
            <a:pathLst>
              <a:path w="2247900" h="247014">
                <a:moveTo>
                  <a:pt x="2176602" y="0"/>
                </a:moveTo>
                <a:lnTo>
                  <a:pt x="70815" y="0"/>
                </a:lnTo>
                <a:lnTo>
                  <a:pt x="43253" y="5563"/>
                </a:lnTo>
                <a:lnTo>
                  <a:pt x="20743" y="20737"/>
                </a:lnTo>
                <a:lnTo>
                  <a:pt x="5565" y="43242"/>
                </a:lnTo>
                <a:lnTo>
                  <a:pt x="0" y="70802"/>
                </a:lnTo>
                <a:lnTo>
                  <a:pt x="0" y="246761"/>
                </a:lnTo>
                <a:lnTo>
                  <a:pt x="2247404" y="246761"/>
                </a:lnTo>
                <a:lnTo>
                  <a:pt x="2247404" y="70802"/>
                </a:lnTo>
                <a:lnTo>
                  <a:pt x="2241840" y="43242"/>
                </a:lnTo>
                <a:lnTo>
                  <a:pt x="2226667" y="20737"/>
                </a:lnTo>
                <a:lnTo>
                  <a:pt x="2204161" y="5563"/>
                </a:lnTo>
                <a:lnTo>
                  <a:pt x="2176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274539" y="2533638"/>
            <a:ext cx="1965325" cy="428322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11.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HELP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EMPLOYEES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COMPLY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8615" indent="-171450">
              <a:lnSpc>
                <a:spcPct val="100000"/>
              </a:lnSpc>
              <a:spcBef>
                <a:spcPts val="359"/>
              </a:spcBef>
              <a:buFont typeface="Wingdings" panose="05000000000000000000" pitchFamily="2" charset="2"/>
              <a:buChar char="q"/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Quarantine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upon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arrival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280548" y="2184941"/>
            <a:ext cx="128841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MEET</a:t>
            </a:r>
            <a:r>
              <a:rPr sz="1100" b="1" spc="-7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REGULATIONS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8160225" y="3282875"/>
            <a:ext cx="2247900" cy="247015"/>
          </a:xfrm>
          <a:custGeom>
            <a:avLst/>
            <a:gdLst/>
            <a:ahLst/>
            <a:cxnLst/>
            <a:rect l="l" t="t" r="r" b="b"/>
            <a:pathLst>
              <a:path w="2247900" h="247014">
                <a:moveTo>
                  <a:pt x="2176602" y="0"/>
                </a:moveTo>
                <a:lnTo>
                  <a:pt x="70815" y="0"/>
                </a:lnTo>
                <a:lnTo>
                  <a:pt x="43253" y="5563"/>
                </a:lnTo>
                <a:lnTo>
                  <a:pt x="20743" y="20737"/>
                </a:lnTo>
                <a:lnTo>
                  <a:pt x="5565" y="43242"/>
                </a:lnTo>
                <a:lnTo>
                  <a:pt x="0" y="70802"/>
                </a:lnTo>
                <a:lnTo>
                  <a:pt x="0" y="246761"/>
                </a:lnTo>
                <a:lnTo>
                  <a:pt x="2247404" y="246761"/>
                </a:lnTo>
                <a:lnTo>
                  <a:pt x="2247404" y="70802"/>
                </a:lnTo>
                <a:lnTo>
                  <a:pt x="2241840" y="43242"/>
                </a:lnTo>
                <a:lnTo>
                  <a:pt x="2226667" y="20737"/>
                </a:lnTo>
                <a:lnTo>
                  <a:pt x="2204161" y="5563"/>
                </a:lnTo>
                <a:lnTo>
                  <a:pt x="21766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274539" y="3711186"/>
            <a:ext cx="146494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12.</a:t>
            </a:r>
            <a:r>
              <a:rPr sz="11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GATHER</a:t>
            </a:r>
            <a:r>
              <a:rPr sz="11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439635" y="3924543"/>
            <a:ext cx="1913889" cy="802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0" indent="-203200">
              <a:lnSpc>
                <a:spcPts val="1060"/>
              </a:lnSpc>
              <a:spcBef>
                <a:spcPts val="100"/>
              </a:spcBef>
              <a:buFont typeface="Wingdings" panose="05000000000000000000" pitchFamily="2" charset="2"/>
              <a:buChar char="q"/>
              <a:tabLst>
                <a:tab pos="215900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  <a:r>
              <a:rPr sz="900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capture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>
              <a:lnSpc>
                <a:spcPts val="819"/>
              </a:lnSpc>
            </a:pP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Overall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experience</a:t>
            </a: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 vendors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>
              <a:lnSpc>
                <a:spcPct val="100000"/>
              </a:lnSpc>
            </a:pP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</a:t>
            </a:r>
            <a:r>
              <a:rPr sz="700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00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providers</a:t>
            </a:r>
            <a:endParaRPr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4150" indent="-171450">
              <a:lnSpc>
                <a:spcPct val="100000"/>
              </a:lnSpc>
              <a:spcBef>
                <a:spcPts val="240"/>
              </a:spcBef>
              <a:buFont typeface="Wingdings" panose="05000000000000000000" pitchFamily="2" charset="2"/>
              <a:buChar char="q"/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Action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</a:t>
            </a:r>
            <a:r>
              <a:rPr sz="9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9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265" marR="347345" indent="-203200">
              <a:lnSpc>
                <a:spcPct val="74100"/>
              </a:lnSpc>
              <a:spcBef>
                <a:spcPts val="480"/>
              </a:spcBef>
              <a:buFont typeface="Wingdings" panose="05000000000000000000" pitchFamily="2" charset="2"/>
              <a:buChar char="q"/>
              <a:tabLst>
                <a:tab pos="216535" algn="l"/>
              </a:tabLst>
            </a:pP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Sharing</a:t>
            </a:r>
            <a:r>
              <a:rPr sz="900" spc="-4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9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</a:t>
            </a:r>
            <a:r>
              <a:rPr sz="900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corporate </a:t>
            </a:r>
            <a:r>
              <a:rPr sz="900" spc="-2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travelers</a:t>
            </a:r>
            <a:endParaRPr sz="9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280548" y="3306621"/>
            <a:ext cx="163893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</a:t>
            </a:r>
            <a:r>
              <a:rPr sz="11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11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CLOSE</a:t>
            </a:r>
            <a:r>
              <a:rPr sz="11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LOOP</a:t>
            </a:r>
            <a:endParaRPr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381752" y="1466569"/>
            <a:ext cx="22923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sz="265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7810243" y="1548018"/>
            <a:ext cx="2886710" cy="380365"/>
            <a:chOff x="7810243" y="1548018"/>
            <a:chExt cx="2886710" cy="380365"/>
          </a:xfrm>
        </p:grpSpPr>
        <p:sp>
          <p:nvSpPr>
            <p:cNvPr id="55" name="object 55"/>
            <p:cNvSpPr/>
            <p:nvPr/>
          </p:nvSpPr>
          <p:spPr>
            <a:xfrm>
              <a:off x="8729832" y="1552780"/>
              <a:ext cx="1962785" cy="370840"/>
            </a:xfrm>
            <a:custGeom>
              <a:avLst/>
              <a:gdLst/>
              <a:ahLst/>
              <a:cxnLst/>
              <a:rect l="l" t="t" r="r" b="b"/>
              <a:pathLst>
                <a:path w="1962784" h="370839">
                  <a:moveTo>
                    <a:pt x="1962170" y="0"/>
                  </a:moveTo>
                  <a:lnTo>
                    <a:pt x="34010" y="0"/>
                  </a:lnTo>
                  <a:lnTo>
                    <a:pt x="52248" y="36920"/>
                  </a:lnTo>
                  <a:lnTo>
                    <a:pt x="65751" y="76307"/>
                  </a:lnTo>
                  <a:lnTo>
                    <a:pt x="74133" y="117800"/>
                  </a:lnTo>
                  <a:lnTo>
                    <a:pt x="77012" y="161036"/>
                  </a:lnTo>
                  <a:lnTo>
                    <a:pt x="73610" y="208067"/>
                  </a:lnTo>
                  <a:lnTo>
                    <a:pt x="63726" y="252989"/>
                  </a:lnTo>
                  <a:lnTo>
                    <a:pt x="47841" y="295331"/>
                  </a:lnTo>
                  <a:lnTo>
                    <a:pt x="26438" y="334623"/>
                  </a:lnTo>
                  <a:lnTo>
                    <a:pt x="0" y="370395"/>
                  </a:lnTo>
                  <a:lnTo>
                    <a:pt x="1962170" y="370395"/>
                  </a:lnTo>
                  <a:lnTo>
                    <a:pt x="19621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8729832" y="1552780"/>
              <a:ext cx="1962785" cy="370840"/>
            </a:xfrm>
            <a:custGeom>
              <a:avLst/>
              <a:gdLst/>
              <a:ahLst/>
              <a:cxnLst/>
              <a:rect l="l" t="t" r="r" b="b"/>
              <a:pathLst>
                <a:path w="1962784" h="370839">
                  <a:moveTo>
                    <a:pt x="34010" y="0"/>
                  </a:moveTo>
                  <a:lnTo>
                    <a:pt x="52248" y="36920"/>
                  </a:lnTo>
                  <a:lnTo>
                    <a:pt x="65751" y="76307"/>
                  </a:lnTo>
                  <a:lnTo>
                    <a:pt x="74133" y="117800"/>
                  </a:lnTo>
                  <a:lnTo>
                    <a:pt x="77012" y="161036"/>
                  </a:lnTo>
                  <a:lnTo>
                    <a:pt x="73610" y="208067"/>
                  </a:lnTo>
                  <a:lnTo>
                    <a:pt x="63726" y="252989"/>
                  </a:lnTo>
                  <a:lnTo>
                    <a:pt x="47841" y="295331"/>
                  </a:lnTo>
                  <a:lnTo>
                    <a:pt x="26438" y="334623"/>
                  </a:lnTo>
                  <a:lnTo>
                    <a:pt x="0" y="370395"/>
                  </a:lnTo>
                  <a:lnTo>
                    <a:pt x="1962170" y="370395"/>
                  </a:lnTo>
                </a:path>
                <a:path w="1962784" h="370839">
                  <a:moveTo>
                    <a:pt x="1962170" y="0"/>
                  </a:moveTo>
                  <a:lnTo>
                    <a:pt x="34010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815005" y="1552787"/>
              <a:ext cx="422275" cy="370840"/>
            </a:xfrm>
            <a:custGeom>
              <a:avLst/>
              <a:gdLst/>
              <a:ahLst/>
              <a:cxnLst/>
              <a:rect l="l" t="t" r="r" b="b"/>
              <a:pathLst>
                <a:path w="422275" h="370839">
                  <a:moveTo>
                    <a:pt x="388238" y="0"/>
                  </a:moveTo>
                  <a:lnTo>
                    <a:pt x="0" y="0"/>
                  </a:lnTo>
                  <a:lnTo>
                    <a:pt x="0" y="370382"/>
                  </a:lnTo>
                  <a:lnTo>
                    <a:pt x="422249" y="370382"/>
                  </a:lnTo>
                  <a:lnTo>
                    <a:pt x="395809" y="334615"/>
                  </a:lnTo>
                  <a:lnTo>
                    <a:pt x="374403" y="295324"/>
                  </a:lnTo>
                  <a:lnTo>
                    <a:pt x="358515" y="252982"/>
                  </a:lnTo>
                  <a:lnTo>
                    <a:pt x="348627" y="208062"/>
                  </a:lnTo>
                  <a:lnTo>
                    <a:pt x="345224" y="161036"/>
                  </a:lnTo>
                  <a:lnTo>
                    <a:pt x="348103" y="117795"/>
                  </a:lnTo>
                  <a:lnTo>
                    <a:pt x="356487" y="76303"/>
                  </a:lnTo>
                  <a:lnTo>
                    <a:pt x="369993" y="36918"/>
                  </a:lnTo>
                  <a:lnTo>
                    <a:pt x="388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815005" y="1552787"/>
              <a:ext cx="422275" cy="370840"/>
            </a:xfrm>
            <a:custGeom>
              <a:avLst/>
              <a:gdLst/>
              <a:ahLst/>
              <a:cxnLst/>
              <a:rect l="l" t="t" r="r" b="b"/>
              <a:pathLst>
                <a:path w="422275" h="370839">
                  <a:moveTo>
                    <a:pt x="345224" y="161036"/>
                  </a:moveTo>
                  <a:lnTo>
                    <a:pt x="348103" y="117795"/>
                  </a:lnTo>
                  <a:lnTo>
                    <a:pt x="356487" y="76303"/>
                  </a:lnTo>
                  <a:lnTo>
                    <a:pt x="369993" y="36918"/>
                  </a:lnTo>
                  <a:lnTo>
                    <a:pt x="388238" y="0"/>
                  </a:lnTo>
                  <a:lnTo>
                    <a:pt x="0" y="0"/>
                  </a:lnTo>
                  <a:lnTo>
                    <a:pt x="0" y="370382"/>
                  </a:lnTo>
                  <a:lnTo>
                    <a:pt x="422249" y="370382"/>
                  </a:lnTo>
                  <a:lnTo>
                    <a:pt x="395809" y="334615"/>
                  </a:lnTo>
                  <a:lnTo>
                    <a:pt x="374403" y="295324"/>
                  </a:lnTo>
                  <a:lnTo>
                    <a:pt x="358515" y="252982"/>
                  </a:lnTo>
                  <a:lnTo>
                    <a:pt x="348627" y="208062"/>
                  </a:lnTo>
                  <a:lnTo>
                    <a:pt x="345224" y="161036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8949357" y="1573529"/>
            <a:ext cx="11004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</a:t>
            </a:r>
            <a:r>
              <a:rPr sz="1800" b="1" spc="-1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-TRIP</a:t>
            </a:r>
            <a:endParaRPr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965" y="7238"/>
            <a:ext cx="10412730" cy="6301740"/>
            <a:chOff x="965" y="7238"/>
            <a:chExt cx="10412730" cy="6301740"/>
          </a:xfrm>
        </p:grpSpPr>
        <p:sp>
          <p:nvSpPr>
            <p:cNvPr id="61" name="object 61"/>
            <p:cNvSpPr/>
            <p:nvPr/>
          </p:nvSpPr>
          <p:spPr>
            <a:xfrm>
              <a:off x="8160231" y="1390506"/>
              <a:ext cx="647065" cy="647065"/>
            </a:xfrm>
            <a:custGeom>
              <a:avLst/>
              <a:gdLst/>
              <a:ahLst/>
              <a:cxnLst/>
              <a:rect l="l" t="t" r="r" b="b"/>
              <a:pathLst>
                <a:path w="647065" h="647064">
                  <a:moveTo>
                    <a:pt x="646620" y="323316"/>
                  </a:moveTo>
                  <a:lnTo>
                    <a:pt x="643114" y="371093"/>
                  </a:lnTo>
                  <a:lnTo>
                    <a:pt x="632931" y="416694"/>
                  </a:lnTo>
                  <a:lnTo>
                    <a:pt x="616570" y="459618"/>
                  </a:lnTo>
                  <a:lnTo>
                    <a:pt x="594531" y="499365"/>
                  </a:lnTo>
                  <a:lnTo>
                    <a:pt x="567316" y="535435"/>
                  </a:lnTo>
                  <a:lnTo>
                    <a:pt x="535423" y="567328"/>
                  </a:lnTo>
                  <a:lnTo>
                    <a:pt x="499352" y="594544"/>
                  </a:lnTo>
                  <a:lnTo>
                    <a:pt x="459605" y="616583"/>
                  </a:lnTo>
                  <a:lnTo>
                    <a:pt x="416681" y="632944"/>
                  </a:lnTo>
                  <a:lnTo>
                    <a:pt x="371081" y="643127"/>
                  </a:lnTo>
                  <a:lnTo>
                    <a:pt x="323303" y="646633"/>
                  </a:lnTo>
                  <a:lnTo>
                    <a:pt x="275529" y="643127"/>
                  </a:lnTo>
                  <a:lnTo>
                    <a:pt x="229931" y="632944"/>
                  </a:lnTo>
                  <a:lnTo>
                    <a:pt x="187009" y="616583"/>
                  </a:lnTo>
                  <a:lnTo>
                    <a:pt x="147264" y="594544"/>
                  </a:lnTo>
                  <a:lnTo>
                    <a:pt x="111195" y="567328"/>
                  </a:lnTo>
                  <a:lnTo>
                    <a:pt x="79303" y="535435"/>
                  </a:lnTo>
                  <a:lnTo>
                    <a:pt x="52087" y="499365"/>
                  </a:lnTo>
                  <a:lnTo>
                    <a:pt x="30049" y="459618"/>
                  </a:lnTo>
                  <a:lnTo>
                    <a:pt x="13688" y="416694"/>
                  </a:lnTo>
                  <a:lnTo>
                    <a:pt x="3505" y="371093"/>
                  </a:lnTo>
                  <a:lnTo>
                    <a:pt x="0" y="323316"/>
                  </a:lnTo>
                  <a:lnTo>
                    <a:pt x="3505" y="275539"/>
                  </a:lnTo>
                  <a:lnTo>
                    <a:pt x="13688" y="229938"/>
                  </a:lnTo>
                  <a:lnTo>
                    <a:pt x="30049" y="187014"/>
                  </a:lnTo>
                  <a:lnTo>
                    <a:pt x="52087" y="147267"/>
                  </a:lnTo>
                  <a:lnTo>
                    <a:pt x="79303" y="111197"/>
                  </a:lnTo>
                  <a:lnTo>
                    <a:pt x="111195" y="79304"/>
                  </a:lnTo>
                  <a:lnTo>
                    <a:pt x="147264" y="52088"/>
                  </a:lnTo>
                  <a:lnTo>
                    <a:pt x="187009" y="30049"/>
                  </a:lnTo>
                  <a:lnTo>
                    <a:pt x="229931" y="13688"/>
                  </a:lnTo>
                  <a:lnTo>
                    <a:pt x="275529" y="3505"/>
                  </a:lnTo>
                  <a:lnTo>
                    <a:pt x="323303" y="0"/>
                  </a:lnTo>
                  <a:lnTo>
                    <a:pt x="371081" y="3505"/>
                  </a:lnTo>
                  <a:lnTo>
                    <a:pt x="416681" y="13688"/>
                  </a:lnTo>
                  <a:lnTo>
                    <a:pt x="459605" y="30049"/>
                  </a:lnTo>
                  <a:lnTo>
                    <a:pt x="499352" y="52088"/>
                  </a:lnTo>
                  <a:lnTo>
                    <a:pt x="535423" y="79304"/>
                  </a:lnTo>
                  <a:lnTo>
                    <a:pt x="567316" y="111197"/>
                  </a:lnTo>
                  <a:lnTo>
                    <a:pt x="594531" y="147267"/>
                  </a:lnTo>
                  <a:lnTo>
                    <a:pt x="616570" y="187014"/>
                  </a:lnTo>
                  <a:lnTo>
                    <a:pt x="632931" y="229938"/>
                  </a:lnTo>
                  <a:lnTo>
                    <a:pt x="643114" y="275539"/>
                  </a:lnTo>
                  <a:lnTo>
                    <a:pt x="646620" y="32331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5778686" y="2161192"/>
              <a:ext cx="2247900" cy="1063625"/>
            </a:xfrm>
            <a:custGeom>
              <a:avLst/>
              <a:gdLst/>
              <a:ahLst/>
              <a:cxnLst/>
              <a:rect l="l" t="t" r="r" b="b"/>
              <a:pathLst>
                <a:path w="2247900" h="1063625">
                  <a:moveTo>
                    <a:pt x="2171585" y="1063586"/>
                  </a:moveTo>
                  <a:lnTo>
                    <a:pt x="75806" y="1063586"/>
                  </a:lnTo>
                  <a:lnTo>
                    <a:pt x="46302" y="1057628"/>
                  </a:lnTo>
                  <a:lnTo>
                    <a:pt x="22205" y="1041380"/>
                  </a:lnTo>
                  <a:lnTo>
                    <a:pt x="5958" y="1017284"/>
                  </a:lnTo>
                  <a:lnTo>
                    <a:pt x="0" y="987780"/>
                  </a:lnTo>
                  <a:lnTo>
                    <a:pt x="0" y="75819"/>
                  </a:lnTo>
                  <a:lnTo>
                    <a:pt x="5958" y="46307"/>
                  </a:lnTo>
                  <a:lnTo>
                    <a:pt x="22205" y="22207"/>
                  </a:lnTo>
                  <a:lnTo>
                    <a:pt x="46302" y="5958"/>
                  </a:lnTo>
                  <a:lnTo>
                    <a:pt x="75806" y="0"/>
                  </a:lnTo>
                  <a:lnTo>
                    <a:pt x="2171585" y="0"/>
                  </a:lnTo>
                  <a:lnTo>
                    <a:pt x="2201095" y="5958"/>
                  </a:lnTo>
                  <a:lnTo>
                    <a:pt x="2225190" y="22207"/>
                  </a:lnTo>
                  <a:lnTo>
                    <a:pt x="2241435" y="46307"/>
                  </a:lnTo>
                  <a:lnTo>
                    <a:pt x="2247391" y="75819"/>
                  </a:lnTo>
                  <a:lnTo>
                    <a:pt x="2247391" y="987780"/>
                  </a:lnTo>
                  <a:lnTo>
                    <a:pt x="2241435" y="1017284"/>
                  </a:lnTo>
                  <a:lnTo>
                    <a:pt x="2225190" y="1041380"/>
                  </a:lnTo>
                  <a:lnTo>
                    <a:pt x="2201095" y="1057628"/>
                  </a:lnTo>
                  <a:lnTo>
                    <a:pt x="2171585" y="1063586"/>
                  </a:lnTo>
                  <a:close/>
                </a:path>
              </a:pathLst>
            </a:custGeom>
            <a:ln w="117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5778686" y="3383612"/>
              <a:ext cx="2247900" cy="1208405"/>
            </a:xfrm>
            <a:custGeom>
              <a:avLst/>
              <a:gdLst/>
              <a:ahLst/>
              <a:cxnLst/>
              <a:rect l="l" t="t" r="r" b="b"/>
              <a:pathLst>
                <a:path w="2247900" h="1208404">
                  <a:moveTo>
                    <a:pt x="2171585" y="1208265"/>
                  </a:moveTo>
                  <a:lnTo>
                    <a:pt x="75806" y="1208265"/>
                  </a:lnTo>
                  <a:lnTo>
                    <a:pt x="46302" y="1202307"/>
                  </a:lnTo>
                  <a:lnTo>
                    <a:pt x="22205" y="1186059"/>
                  </a:lnTo>
                  <a:lnTo>
                    <a:pt x="5958" y="1161963"/>
                  </a:lnTo>
                  <a:lnTo>
                    <a:pt x="0" y="1132459"/>
                  </a:lnTo>
                  <a:lnTo>
                    <a:pt x="0" y="75806"/>
                  </a:lnTo>
                  <a:lnTo>
                    <a:pt x="5958" y="46296"/>
                  </a:lnTo>
                  <a:lnTo>
                    <a:pt x="22205" y="22201"/>
                  </a:lnTo>
                  <a:lnTo>
                    <a:pt x="46302" y="5956"/>
                  </a:lnTo>
                  <a:lnTo>
                    <a:pt x="75806" y="0"/>
                  </a:lnTo>
                  <a:lnTo>
                    <a:pt x="2171585" y="0"/>
                  </a:lnTo>
                  <a:lnTo>
                    <a:pt x="2201095" y="5956"/>
                  </a:lnTo>
                  <a:lnTo>
                    <a:pt x="2225190" y="22201"/>
                  </a:lnTo>
                  <a:lnTo>
                    <a:pt x="2241435" y="46296"/>
                  </a:lnTo>
                  <a:lnTo>
                    <a:pt x="2247391" y="75806"/>
                  </a:lnTo>
                  <a:lnTo>
                    <a:pt x="2247391" y="1132459"/>
                  </a:lnTo>
                  <a:lnTo>
                    <a:pt x="2241435" y="1161963"/>
                  </a:lnTo>
                  <a:lnTo>
                    <a:pt x="2225190" y="1186059"/>
                  </a:lnTo>
                  <a:lnTo>
                    <a:pt x="2201095" y="1202307"/>
                  </a:lnTo>
                  <a:lnTo>
                    <a:pt x="2171585" y="1208265"/>
                  </a:lnTo>
                  <a:close/>
                </a:path>
              </a:pathLst>
            </a:custGeom>
            <a:ln w="117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5778689" y="4750710"/>
              <a:ext cx="2247900" cy="1553210"/>
            </a:xfrm>
            <a:custGeom>
              <a:avLst/>
              <a:gdLst/>
              <a:ahLst/>
              <a:cxnLst/>
              <a:rect l="l" t="t" r="r" b="b"/>
              <a:pathLst>
                <a:path w="2247900" h="1553210">
                  <a:moveTo>
                    <a:pt x="2178062" y="1552638"/>
                  </a:moveTo>
                  <a:lnTo>
                    <a:pt x="69329" y="1552638"/>
                  </a:lnTo>
                  <a:lnTo>
                    <a:pt x="42342" y="1547190"/>
                  </a:lnTo>
                  <a:lnTo>
                    <a:pt x="20305" y="1532332"/>
                  </a:lnTo>
                  <a:lnTo>
                    <a:pt x="5448" y="1510295"/>
                  </a:lnTo>
                  <a:lnTo>
                    <a:pt x="0" y="1483309"/>
                  </a:lnTo>
                  <a:lnTo>
                    <a:pt x="0" y="69329"/>
                  </a:lnTo>
                  <a:lnTo>
                    <a:pt x="5448" y="42342"/>
                  </a:lnTo>
                  <a:lnTo>
                    <a:pt x="20305" y="20305"/>
                  </a:lnTo>
                  <a:lnTo>
                    <a:pt x="42342" y="5448"/>
                  </a:lnTo>
                  <a:lnTo>
                    <a:pt x="69329" y="0"/>
                  </a:lnTo>
                  <a:lnTo>
                    <a:pt x="2178062" y="0"/>
                  </a:lnTo>
                  <a:lnTo>
                    <a:pt x="2205049" y="5448"/>
                  </a:lnTo>
                  <a:lnTo>
                    <a:pt x="2227086" y="20305"/>
                  </a:lnTo>
                  <a:lnTo>
                    <a:pt x="2241943" y="42342"/>
                  </a:lnTo>
                  <a:lnTo>
                    <a:pt x="2247391" y="69329"/>
                  </a:lnTo>
                  <a:lnTo>
                    <a:pt x="2247391" y="1483309"/>
                  </a:lnTo>
                  <a:lnTo>
                    <a:pt x="2241943" y="1510295"/>
                  </a:lnTo>
                  <a:lnTo>
                    <a:pt x="2227086" y="1532332"/>
                  </a:lnTo>
                  <a:lnTo>
                    <a:pt x="2205049" y="1547190"/>
                  </a:lnTo>
                  <a:lnTo>
                    <a:pt x="2178062" y="1552638"/>
                  </a:lnTo>
                  <a:close/>
                </a:path>
              </a:pathLst>
            </a:custGeom>
            <a:ln w="1079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8160232" y="2161189"/>
              <a:ext cx="2247900" cy="960119"/>
            </a:xfrm>
            <a:custGeom>
              <a:avLst/>
              <a:gdLst/>
              <a:ahLst/>
              <a:cxnLst/>
              <a:rect l="l" t="t" r="r" b="b"/>
              <a:pathLst>
                <a:path w="2247900" h="960119">
                  <a:moveTo>
                    <a:pt x="2171585" y="959738"/>
                  </a:moveTo>
                  <a:lnTo>
                    <a:pt x="75806" y="959738"/>
                  </a:lnTo>
                  <a:lnTo>
                    <a:pt x="46302" y="953780"/>
                  </a:lnTo>
                  <a:lnTo>
                    <a:pt x="22205" y="937533"/>
                  </a:lnTo>
                  <a:lnTo>
                    <a:pt x="5958" y="913436"/>
                  </a:lnTo>
                  <a:lnTo>
                    <a:pt x="0" y="883932"/>
                  </a:lnTo>
                  <a:lnTo>
                    <a:pt x="0" y="75818"/>
                  </a:lnTo>
                  <a:lnTo>
                    <a:pt x="5958" y="46307"/>
                  </a:lnTo>
                  <a:lnTo>
                    <a:pt x="22205" y="22207"/>
                  </a:lnTo>
                  <a:lnTo>
                    <a:pt x="46302" y="5958"/>
                  </a:lnTo>
                  <a:lnTo>
                    <a:pt x="75806" y="0"/>
                  </a:lnTo>
                  <a:lnTo>
                    <a:pt x="2171585" y="0"/>
                  </a:lnTo>
                  <a:lnTo>
                    <a:pt x="2201095" y="5958"/>
                  </a:lnTo>
                  <a:lnTo>
                    <a:pt x="2225190" y="22207"/>
                  </a:lnTo>
                  <a:lnTo>
                    <a:pt x="2241435" y="46307"/>
                  </a:lnTo>
                  <a:lnTo>
                    <a:pt x="2247391" y="75818"/>
                  </a:lnTo>
                  <a:lnTo>
                    <a:pt x="2247391" y="883932"/>
                  </a:lnTo>
                  <a:lnTo>
                    <a:pt x="2241435" y="913436"/>
                  </a:lnTo>
                  <a:lnTo>
                    <a:pt x="2225190" y="937533"/>
                  </a:lnTo>
                  <a:lnTo>
                    <a:pt x="2201095" y="953780"/>
                  </a:lnTo>
                  <a:lnTo>
                    <a:pt x="2171585" y="959738"/>
                  </a:lnTo>
                  <a:close/>
                </a:path>
              </a:pathLst>
            </a:custGeom>
            <a:ln w="117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8160237" y="3282867"/>
              <a:ext cx="2247900" cy="1531620"/>
            </a:xfrm>
            <a:custGeom>
              <a:avLst/>
              <a:gdLst/>
              <a:ahLst/>
              <a:cxnLst/>
              <a:rect l="l" t="t" r="r" b="b"/>
              <a:pathLst>
                <a:path w="2247900" h="1531620">
                  <a:moveTo>
                    <a:pt x="2170722" y="1531340"/>
                  </a:moveTo>
                  <a:lnTo>
                    <a:pt x="76669" y="1531340"/>
                  </a:lnTo>
                  <a:lnTo>
                    <a:pt x="46821" y="1525315"/>
                  </a:lnTo>
                  <a:lnTo>
                    <a:pt x="22452" y="1508883"/>
                  </a:lnTo>
                  <a:lnTo>
                    <a:pt x="6023" y="1484513"/>
                  </a:lnTo>
                  <a:lnTo>
                    <a:pt x="0" y="1454670"/>
                  </a:lnTo>
                  <a:lnTo>
                    <a:pt x="0" y="76669"/>
                  </a:lnTo>
                  <a:lnTo>
                    <a:pt x="6023" y="46827"/>
                  </a:lnTo>
                  <a:lnTo>
                    <a:pt x="22452" y="22456"/>
                  </a:lnTo>
                  <a:lnTo>
                    <a:pt x="46821" y="6025"/>
                  </a:lnTo>
                  <a:lnTo>
                    <a:pt x="76669" y="0"/>
                  </a:lnTo>
                  <a:lnTo>
                    <a:pt x="2170722" y="0"/>
                  </a:lnTo>
                  <a:lnTo>
                    <a:pt x="2200564" y="6025"/>
                  </a:lnTo>
                  <a:lnTo>
                    <a:pt x="2224935" y="22456"/>
                  </a:lnTo>
                  <a:lnTo>
                    <a:pt x="2241366" y="46827"/>
                  </a:lnTo>
                  <a:lnTo>
                    <a:pt x="2247392" y="76669"/>
                  </a:lnTo>
                  <a:lnTo>
                    <a:pt x="2247392" y="1454670"/>
                  </a:lnTo>
                  <a:lnTo>
                    <a:pt x="2241366" y="1484513"/>
                  </a:lnTo>
                  <a:lnTo>
                    <a:pt x="2224935" y="1508883"/>
                  </a:lnTo>
                  <a:lnTo>
                    <a:pt x="2200564" y="1525315"/>
                  </a:lnTo>
                  <a:lnTo>
                    <a:pt x="2170722" y="1531340"/>
                  </a:lnTo>
                  <a:close/>
                </a:path>
              </a:pathLst>
            </a:custGeom>
            <a:ln w="1193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67" name="object 6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507" y="7251"/>
              <a:ext cx="5943329" cy="1431139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4508" y="7238"/>
              <a:ext cx="5828944" cy="1373403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5" y="7251"/>
              <a:ext cx="5413917" cy="165418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5" y="7238"/>
              <a:ext cx="5345849" cy="1654429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5" y="7251"/>
              <a:ext cx="5897398" cy="1280087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5" y="7238"/>
              <a:ext cx="5716434" cy="1290281"/>
            </a:xfrm>
            <a:prstGeom prst="rect">
              <a:avLst/>
            </a:prstGeom>
          </p:spPr>
        </p:pic>
      </p:grpSp>
      <p:sp>
        <p:nvSpPr>
          <p:cNvPr id="73" name="object 73"/>
          <p:cNvSpPr txBox="1"/>
          <p:nvPr/>
        </p:nvSpPr>
        <p:spPr>
          <a:xfrm>
            <a:off x="405817" y="238039"/>
            <a:ext cx="19284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RETURN</a:t>
            </a:r>
            <a:r>
              <a:rPr sz="17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7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endParaRPr sz="17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object 74"/>
          <p:cNvSpPr txBox="1">
            <a:spLocks noGrp="1"/>
          </p:cNvSpPr>
          <p:nvPr>
            <p:ph type="title"/>
          </p:nvPr>
        </p:nvSpPr>
        <p:spPr>
          <a:xfrm>
            <a:off x="414163" y="431113"/>
            <a:ext cx="5472964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33420" algn="l"/>
              </a:tabLst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THE TR</a:t>
            </a:r>
            <a:r>
              <a:rPr spc="-7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VEL MAN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GER’S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CHECKLIST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picture containing text, wall, blue, tiled&#10;&#10;Description automatically generated">
            <a:extLst>
              <a:ext uri="{FF2B5EF4-FFF2-40B4-BE49-F238E27FC236}">
                <a16:creationId xmlns:a16="http://schemas.microsoft.com/office/drawing/2014/main" id="{07CCACD6-F9DD-479E-9492-5FE3D65A7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" y="0"/>
            <a:ext cx="10690409" cy="756285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63E821A-E15A-446A-905C-F9D170B5D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"/>
          <a:stretch/>
        </p:blipFill>
        <p:spPr>
          <a:xfrm>
            <a:off x="0" y="-10958"/>
            <a:ext cx="8992632" cy="3196519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6096490-0FB8-4D5C-B9E3-8BE1245856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300" y="2336691"/>
            <a:ext cx="3993499" cy="1749534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75667" y="492039"/>
            <a:ext cx="767588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780"/>
              </a:lnSpc>
              <a:spcBef>
                <a:spcPts val="100"/>
              </a:spcBef>
            </a:pPr>
            <a:r>
              <a:rPr sz="1700" b="1" dirty="0">
                <a:latin typeface="Calibri" panose="020F0502020204030204" pitchFamily="34" charset="0"/>
                <a:cs typeface="Calibri" panose="020F0502020204030204" pitchFamily="34" charset="0"/>
              </a:rPr>
              <a:t>RETURN</a:t>
            </a:r>
            <a:r>
              <a:rPr sz="1700" b="1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20" dirty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700" b="1"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10" dirty="0"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endParaRPr sz="17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0955">
              <a:lnSpc>
                <a:spcPts val="2740"/>
              </a:lnSpc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 TECHNOLOGY 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pc="-10" dirty="0">
                <a:latin typeface="Calibri" panose="020F0502020204030204" pitchFamily="34" charset="0"/>
                <a:cs typeface="Calibri" panose="020F0502020204030204" pitchFamily="34" charset="0"/>
              </a:rPr>
              <a:t>ADAPT YOUR TRAVEL PROGRAM AND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REBUILD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 TRAVELERS</a:t>
            </a:r>
            <a:r>
              <a:rPr lang="en-US" spc="-10" dirty="0">
                <a:latin typeface="Calibri" panose="020F0502020204030204" pitchFamily="34" charset="0"/>
                <a:cs typeface="Calibri" panose="020F0502020204030204" pitchFamily="34" charset="0"/>
              </a:rPr>
              <a:t>'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TRUST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34975" y="2501163"/>
            <a:ext cx="2276475" cy="1379855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8735" marR="848360">
              <a:lnSpc>
                <a:spcPct val="76400"/>
              </a:lnSpc>
              <a:spcBef>
                <a:spcPts val="439"/>
              </a:spcBef>
            </a:pP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MITIGATE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 &amp; </a:t>
            </a:r>
            <a:r>
              <a:rPr sz="120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 CONTROL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Block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specific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153670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regions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 </a:t>
            </a:r>
            <a:r>
              <a:rPr sz="1100" spc="-2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at-risk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spots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simple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multi-level 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 </a:t>
            </a:r>
            <a:r>
              <a:rPr sz="11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flows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29913A6A-4BDC-45FC-9695-FB421AEDAC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56664" y="2336691"/>
            <a:ext cx="3993499" cy="174953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DF2905-6BD0-45EF-93E6-6B86599021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4960" y="4294155"/>
            <a:ext cx="4006177" cy="2408778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034975" y="4468856"/>
            <a:ext cx="2781300" cy="168402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8735" marR="982344">
              <a:lnSpc>
                <a:spcPct val="76400"/>
              </a:lnSpc>
              <a:spcBef>
                <a:spcPts val="439"/>
              </a:spcBef>
            </a:pP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REVISIT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BOOKING</a:t>
            </a:r>
            <a:r>
              <a:rPr sz="12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sz="1200" b="1" spc="-3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 </a:t>
            </a:r>
            <a:r>
              <a:rPr sz="120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FLOWS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13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single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point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entry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326390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Define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booked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online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vs. </a:t>
            </a:r>
            <a:r>
              <a:rPr sz="1100" spc="-28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offline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pre-booking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certain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trips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cannot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booked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Enforce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trips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booked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via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rail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63424" y="2577363"/>
            <a:ext cx="2654300" cy="1303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GIVE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BEST</a:t>
            </a:r>
            <a:r>
              <a:rPr sz="12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EXPERIENCE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Help</a:t>
            </a:r>
            <a:r>
              <a:rPr sz="11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redeem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unused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tickets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Enable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traveler’s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ability to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 </a:t>
            </a:r>
            <a:r>
              <a:rPr sz="110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and/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cancellations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ticketing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183515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single mobile app 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booking, </a:t>
            </a:r>
            <a:r>
              <a:rPr sz="110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approval,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claims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alerts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63424" y="4944041"/>
            <a:ext cx="3031276" cy="161544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83515" marR="53975" indent="-171450">
              <a:lnSpc>
                <a:spcPts val="1100"/>
              </a:lnSpc>
              <a:spcBef>
                <a:spcPts val="32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Push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messages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booking </a:t>
            </a:r>
            <a:r>
              <a:rPr sz="1100" spc="-2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destinations.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user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reviews/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39115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measures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sz="1100" spc="-28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destination.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486409" indent="-171450">
              <a:lnSpc>
                <a:spcPts val="1100"/>
              </a:lnSpc>
              <a:spcBef>
                <a:spcPts val="595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latest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</a:t>
            </a:r>
            <a:r>
              <a:rPr sz="110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sz="1100" spc="-2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booking</a:t>
            </a:r>
            <a:r>
              <a:rPr sz="110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4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flow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ts val="11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168275" algn="l"/>
              </a:tabLst>
            </a:pP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Display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airline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reassurance</a:t>
            </a:r>
            <a:r>
              <a:rPr sz="110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UPAs</a:t>
            </a:r>
            <a:r>
              <a:rPr sz="1100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(Universal </a:t>
            </a:r>
            <a:r>
              <a:rPr sz="1100" spc="-29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Attributes)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</a:t>
            </a:r>
            <a:r>
              <a:rPr sz="110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5E02E864-FE1B-4EA8-A260-1320966D83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69341" y="4289868"/>
            <a:ext cx="3980822" cy="2408778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5389792" y="4545056"/>
            <a:ext cx="1279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</a:t>
            </a:r>
            <a:r>
              <a:rPr sz="12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ADVISE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1385493"/>
              <a:ext cx="3188335" cy="353695"/>
            </a:xfrm>
            <a:custGeom>
              <a:avLst/>
              <a:gdLst/>
              <a:ahLst/>
              <a:cxnLst/>
              <a:rect l="l" t="t" r="r" b="b"/>
              <a:pathLst>
                <a:path w="3188335" h="353694">
                  <a:moveTo>
                    <a:pt x="277495" y="353555"/>
                  </a:moveTo>
                  <a:lnTo>
                    <a:pt x="245300" y="309778"/>
                  </a:lnTo>
                  <a:lnTo>
                    <a:pt x="221094" y="260591"/>
                  </a:lnTo>
                  <a:lnTo>
                    <a:pt x="205867" y="206946"/>
                  </a:lnTo>
                  <a:lnTo>
                    <a:pt x="200571" y="149796"/>
                  </a:lnTo>
                  <a:lnTo>
                    <a:pt x="203161" y="109702"/>
                  </a:lnTo>
                  <a:lnTo>
                    <a:pt x="210718" y="71158"/>
                  </a:lnTo>
                  <a:lnTo>
                    <a:pt x="222897" y="34480"/>
                  </a:lnTo>
                  <a:lnTo>
                    <a:pt x="239369" y="0"/>
                  </a:lnTo>
                  <a:lnTo>
                    <a:pt x="0" y="0"/>
                  </a:lnTo>
                  <a:lnTo>
                    <a:pt x="0" y="353555"/>
                  </a:lnTo>
                  <a:lnTo>
                    <a:pt x="277495" y="353555"/>
                  </a:lnTo>
                  <a:close/>
                </a:path>
                <a:path w="3188335" h="353694">
                  <a:moveTo>
                    <a:pt x="3188309" y="12"/>
                  </a:moveTo>
                  <a:lnTo>
                    <a:pt x="779005" y="12"/>
                  </a:lnTo>
                  <a:lnTo>
                    <a:pt x="795477" y="34480"/>
                  </a:lnTo>
                  <a:lnTo>
                    <a:pt x="807669" y="71145"/>
                  </a:lnTo>
                  <a:lnTo>
                    <a:pt x="815213" y="109689"/>
                  </a:lnTo>
                  <a:lnTo>
                    <a:pt x="817803" y="149809"/>
                  </a:lnTo>
                  <a:lnTo>
                    <a:pt x="812507" y="206946"/>
                  </a:lnTo>
                  <a:lnTo>
                    <a:pt x="797280" y="260578"/>
                  </a:lnTo>
                  <a:lnTo>
                    <a:pt x="773074" y="309778"/>
                  </a:lnTo>
                  <a:lnTo>
                    <a:pt x="740867" y="353568"/>
                  </a:lnTo>
                  <a:lnTo>
                    <a:pt x="3188309" y="353568"/>
                  </a:lnTo>
                  <a:lnTo>
                    <a:pt x="3188309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77515" y="1303599"/>
              <a:ext cx="463550" cy="463550"/>
            </a:xfrm>
            <a:custGeom>
              <a:avLst/>
              <a:gdLst/>
              <a:ahLst/>
              <a:cxnLst/>
              <a:rect l="l" t="t" r="r" b="b"/>
              <a:pathLst>
                <a:path w="463550" h="463550">
                  <a:moveTo>
                    <a:pt x="463359" y="231686"/>
                  </a:moveTo>
                  <a:lnTo>
                    <a:pt x="458652" y="278377"/>
                  </a:lnTo>
                  <a:lnTo>
                    <a:pt x="445151" y="321867"/>
                  </a:lnTo>
                  <a:lnTo>
                    <a:pt x="423790" y="361222"/>
                  </a:lnTo>
                  <a:lnTo>
                    <a:pt x="395498" y="395511"/>
                  </a:lnTo>
                  <a:lnTo>
                    <a:pt x="361209" y="423802"/>
                  </a:lnTo>
                  <a:lnTo>
                    <a:pt x="321854" y="445164"/>
                  </a:lnTo>
                  <a:lnTo>
                    <a:pt x="278365" y="458664"/>
                  </a:lnTo>
                  <a:lnTo>
                    <a:pt x="231673" y="463372"/>
                  </a:lnTo>
                  <a:lnTo>
                    <a:pt x="184982" y="458664"/>
                  </a:lnTo>
                  <a:lnTo>
                    <a:pt x="141494" y="445164"/>
                  </a:lnTo>
                  <a:lnTo>
                    <a:pt x="102141" y="423802"/>
                  </a:lnTo>
                  <a:lnTo>
                    <a:pt x="67854" y="395511"/>
                  </a:lnTo>
                  <a:lnTo>
                    <a:pt x="39565" y="361222"/>
                  </a:lnTo>
                  <a:lnTo>
                    <a:pt x="18205" y="321867"/>
                  </a:lnTo>
                  <a:lnTo>
                    <a:pt x="4706" y="278377"/>
                  </a:lnTo>
                  <a:lnTo>
                    <a:pt x="0" y="231686"/>
                  </a:lnTo>
                  <a:lnTo>
                    <a:pt x="4706" y="184994"/>
                  </a:lnTo>
                  <a:lnTo>
                    <a:pt x="18205" y="141505"/>
                  </a:lnTo>
                  <a:lnTo>
                    <a:pt x="39565" y="102150"/>
                  </a:lnTo>
                  <a:lnTo>
                    <a:pt x="67854" y="67860"/>
                  </a:lnTo>
                  <a:lnTo>
                    <a:pt x="102141" y="39569"/>
                  </a:lnTo>
                  <a:lnTo>
                    <a:pt x="141494" y="18207"/>
                  </a:lnTo>
                  <a:lnTo>
                    <a:pt x="184982" y="4707"/>
                  </a:lnTo>
                  <a:lnTo>
                    <a:pt x="231673" y="0"/>
                  </a:lnTo>
                  <a:lnTo>
                    <a:pt x="278365" y="4707"/>
                  </a:lnTo>
                  <a:lnTo>
                    <a:pt x="321854" y="18207"/>
                  </a:lnTo>
                  <a:lnTo>
                    <a:pt x="361209" y="39569"/>
                  </a:lnTo>
                  <a:lnTo>
                    <a:pt x="395498" y="67860"/>
                  </a:lnTo>
                  <a:lnTo>
                    <a:pt x="423790" y="102150"/>
                  </a:lnTo>
                  <a:lnTo>
                    <a:pt x="445151" y="141505"/>
                  </a:lnTo>
                  <a:lnTo>
                    <a:pt x="458652" y="184994"/>
                  </a:lnTo>
                  <a:lnTo>
                    <a:pt x="463359" y="231686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31341" y="1354486"/>
            <a:ext cx="171450" cy="319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00" b="1" spc="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sz="19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1501" y="1437150"/>
            <a:ext cx="1014730" cy="21736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00" b="1" spc="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sz="13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300" b="1" spc="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endParaRPr sz="1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20201" y="1907482"/>
            <a:ext cx="2650490" cy="1631314"/>
            <a:chOff x="820201" y="1907482"/>
            <a:chExt cx="2650490" cy="1631314"/>
          </a:xfrm>
        </p:grpSpPr>
        <p:sp>
          <p:nvSpPr>
            <p:cNvPr id="8" name="object 8"/>
            <p:cNvSpPr/>
            <p:nvPr/>
          </p:nvSpPr>
          <p:spPr>
            <a:xfrm>
              <a:off x="826551" y="1913832"/>
              <a:ext cx="2637790" cy="1618615"/>
            </a:xfrm>
            <a:custGeom>
              <a:avLst/>
              <a:gdLst/>
              <a:ahLst/>
              <a:cxnLst/>
              <a:rect l="l" t="t" r="r" b="b"/>
              <a:pathLst>
                <a:path w="2637790" h="1618614">
                  <a:moveTo>
                    <a:pt x="2556078" y="1618284"/>
                  </a:moveTo>
                  <a:lnTo>
                    <a:pt x="81584" y="1618284"/>
                  </a:lnTo>
                  <a:lnTo>
                    <a:pt x="49827" y="1611873"/>
                  </a:lnTo>
                  <a:lnTo>
                    <a:pt x="23895" y="1594389"/>
                  </a:lnTo>
                  <a:lnTo>
                    <a:pt x="6411" y="1568457"/>
                  </a:lnTo>
                  <a:lnTo>
                    <a:pt x="0" y="1536700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3" y="81584"/>
                  </a:lnTo>
                  <a:lnTo>
                    <a:pt x="2637663" y="1536700"/>
                  </a:lnTo>
                  <a:lnTo>
                    <a:pt x="2631251" y="1568457"/>
                  </a:lnTo>
                  <a:lnTo>
                    <a:pt x="2613767" y="1594389"/>
                  </a:lnTo>
                  <a:lnTo>
                    <a:pt x="2587835" y="1611873"/>
                  </a:lnTo>
                  <a:lnTo>
                    <a:pt x="2556078" y="161828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826552" y="1913826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35080" y="2724538"/>
            <a:ext cx="2004695" cy="72136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83515" indent="-171450">
              <a:lnSpc>
                <a:spcPct val="100000"/>
              </a:lnSpc>
              <a:spcBef>
                <a:spcPts val="4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approval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guidelines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ct val="1018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destination’s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 requirements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sz="750" b="1" spc="-2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restrictions: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385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Mandatory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quarantines/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PCR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Tests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</a:t>
            </a:r>
            <a:r>
              <a:rPr sz="65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declaration</a:t>
            </a:r>
            <a:r>
              <a:rPr sz="65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forms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5080" y="1935902"/>
            <a:ext cx="1990089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sz="1050" b="1" spc="-5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DECIDE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eligible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travel: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380"/>
              </a:spcBef>
              <a:buChar char="✓"/>
              <a:tabLst>
                <a:tab pos="340360" algn="l"/>
              </a:tabLst>
            </a:pP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r>
              <a:rPr sz="65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650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essential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5"/>
              </a:spcBef>
              <a:buChar char="✓"/>
              <a:tabLst>
                <a:tab pos="340360" algn="l"/>
              </a:tabLst>
            </a:pPr>
            <a:r>
              <a:rPr sz="65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belong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any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Destination’s</a:t>
            </a:r>
            <a:r>
              <a:rPr sz="65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borders</a:t>
            </a:r>
            <a:r>
              <a:rPr sz="65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sz="65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20201" y="3615685"/>
            <a:ext cx="2650490" cy="1948814"/>
            <a:chOff x="820201" y="3615685"/>
            <a:chExt cx="2650490" cy="1948814"/>
          </a:xfrm>
        </p:grpSpPr>
        <p:sp>
          <p:nvSpPr>
            <p:cNvPr id="13" name="object 13"/>
            <p:cNvSpPr/>
            <p:nvPr/>
          </p:nvSpPr>
          <p:spPr>
            <a:xfrm>
              <a:off x="826551" y="3622035"/>
              <a:ext cx="2637790" cy="1936114"/>
            </a:xfrm>
            <a:custGeom>
              <a:avLst/>
              <a:gdLst/>
              <a:ahLst/>
              <a:cxnLst/>
              <a:rect l="l" t="t" r="r" b="b"/>
              <a:pathLst>
                <a:path w="2637790" h="1936114">
                  <a:moveTo>
                    <a:pt x="2556078" y="1935632"/>
                  </a:moveTo>
                  <a:lnTo>
                    <a:pt x="81584" y="1935632"/>
                  </a:lnTo>
                  <a:lnTo>
                    <a:pt x="49827" y="1929221"/>
                  </a:lnTo>
                  <a:lnTo>
                    <a:pt x="23895" y="1911737"/>
                  </a:lnTo>
                  <a:lnTo>
                    <a:pt x="6411" y="1885804"/>
                  </a:lnTo>
                  <a:lnTo>
                    <a:pt x="0" y="1854047"/>
                  </a:lnTo>
                  <a:lnTo>
                    <a:pt x="0" y="81584"/>
                  </a:lnTo>
                  <a:lnTo>
                    <a:pt x="6411" y="49833"/>
                  </a:lnTo>
                  <a:lnTo>
                    <a:pt x="23895" y="23899"/>
                  </a:lnTo>
                  <a:lnTo>
                    <a:pt x="49827" y="6412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2"/>
                  </a:lnTo>
                  <a:lnTo>
                    <a:pt x="2613767" y="23899"/>
                  </a:lnTo>
                  <a:lnTo>
                    <a:pt x="2631251" y="49833"/>
                  </a:lnTo>
                  <a:lnTo>
                    <a:pt x="2637663" y="81584"/>
                  </a:lnTo>
                  <a:lnTo>
                    <a:pt x="2637663" y="1854047"/>
                  </a:lnTo>
                  <a:lnTo>
                    <a:pt x="2631251" y="1885804"/>
                  </a:lnTo>
                  <a:lnTo>
                    <a:pt x="2613767" y="1911737"/>
                  </a:lnTo>
                  <a:lnTo>
                    <a:pt x="2587835" y="1929221"/>
                  </a:lnTo>
                  <a:lnTo>
                    <a:pt x="2556078" y="193563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26552" y="3622040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935080" y="3644102"/>
            <a:ext cx="2390775" cy="1735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r>
              <a:rPr sz="1050" b="1" spc="-5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  <a:r>
              <a:rPr sz="75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policy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company’s preferred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vendor’s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duty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protocols*: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384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precautions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airlines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taking?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hotels do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contactless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protocols?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sz="65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rental?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corporate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fares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better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booked: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38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Refundable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650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non-refundable?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unused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ticket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20201" y="5641240"/>
            <a:ext cx="2650490" cy="1812289"/>
            <a:chOff x="820201" y="5641240"/>
            <a:chExt cx="2650490" cy="1812289"/>
          </a:xfrm>
        </p:grpSpPr>
        <p:sp>
          <p:nvSpPr>
            <p:cNvPr id="17" name="object 17"/>
            <p:cNvSpPr/>
            <p:nvPr/>
          </p:nvSpPr>
          <p:spPr>
            <a:xfrm>
              <a:off x="826551" y="5647590"/>
              <a:ext cx="2637790" cy="1799589"/>
            </a:xfrm>
            <a:custGeom>
              <a:avLst/>
              <a:gdLst/>
              <a:ahLst/>
              <a:cxnLst/>
              <a:rect l="l" t="t" r="r" b="b"/>
              <a:pathLst>
                <a:path w="2637790" h="1799590">
                  <a:moveTo>
                    <a:pt x="2556078" y="1799361"/>
                  </a:moveTo>
                  <a:lnTo>
                    <a:pt x="81584" y="1799361"/>
                  </a:lnTo>
                  <a:lnTo>
                    <a:pt x="49827" y="1792950"/>
                  </a:lnTo>
                  <a:lnTo>
                    <a:pt x="23895" y="1775466"/>
                  </a:lnTo>
                  <a:lnTo>
                    <a:pt x="6411" y="1749533"/>
                  </a:lnTo>
                  <a:lnTo>
                    <a:pt x="0" y="1717776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3" y="81584"/>
                  </a:lnTo>
                  <a:lnTo>
                    <a:pt x="2637663" y="1717776"/>
                  </a:lnTo>
                  <a:lnTo>
                    <a:pt x="2631251" y="1749533"/>
                  </a:lnTo>
                  <a:lnTo>
                    <a:pt x="2613767" y="1775466"/>
                  </a:lnTo>
                  <a:lnTo>
                    <a:pt x="2587835" y="1792950"/>
                  </a:lnTo>
                  <a:lnTo>
                    <a:pt x="2556078" y="179936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26552" y="5647589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199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199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35080" y="5669653"/>
            <a:ext cx="2279015" cy="1699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sz="1050" b="1" spc="-5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PREPARE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Download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and/or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register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required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apps: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380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Airline/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Hotel/ Car apps to enable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 processes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 lvl="1" indent="-121920">
              <a:lnSpc>
                <a:spcPct val="100000"/>
              </a:lnSpc>
              <a:spcBef>
                <a:spcPts val="25"/>
              </a:spcBef>
              <a:buChar char="✓"/>
              <a:tabLst>
                <a:tab pos="340360" algn="l"/>
              </a:tabLst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Online booking tool/ risk management mobile app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16255" indent="-171450">
              <a:lnSpc>
                <a:spcPct val="1018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insurance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policy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emergency </a:t>
            </a:r>
            <a:r>
              <a:rPr sz="750" b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Pack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Personal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Protective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Equipment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(PPE)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132080" indent="-171450">
              <a:lnSpc>
                <a:spcPct val="1018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Book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required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airport, </a:t>
            </a:r>
            <a:r>
              <a:rPr sz="750" b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hotel,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Double-check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destination’s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9725">
              <a:lnSpc>
                <a:spcPct val="100000"/>
              </a:lnSpc>
              <a:spcBef>
                <a:spcPts val="384"/>
              </a:spcBef>
            </a:pP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(48hrs</a:t>
            </a:r>
            <a:r>
              <a:rPr sz="650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sz="650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50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departure)</a:t>
            </a:r>
            <a:endParaRPr sz="6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035039" y="1297249"/>
            <a:ext cx="3197225" cy="476250"/>
            <a:chOff x="3035039" y="1297249"/>
            <a:chExt cx="3197225" cy="476250"/>
          </a:xfrm>
        </p:grpSpPr>
        <p:sp>
          <p:nvSpPr>
            <p:cNvPr id="21" name="object 21"/>
            <p:cNvSpPr/>
            <p:nvPr/>
          </p:nvSpPr>
          <p:spPr>
            <a:xfrm>
              <a:off x="3035033" y="1385493"/>
              <a:ext cx="3197225" cy="353695"/>
            </a:xfrm>
            <a:custGeom>
              <a:avLst/>
              <a:gdLst/>
              <a:ahLst/>
              <a:cxnLst/>
              <a:rect l="l" t="t" r="r" b="b"/>
              <a:pathLst>
                <a:path w="3197225" h="353694">
                  <a:moveTo>
                    <a:pt x="286181" y="353555"/>
                  </a:moveTo>
                  <a:lnTo>
                    <a:pt x="253974" y="309778"/>
                  </a:lnTo>
                  <a:lnTo>
                    <a:pt x="229781" y="260591"/>
                  </a:lnTo>
                  <a:lnTo>
                    <a:pt x="214553" y="206946"/>
                  </a:lnTo>
                  <a:lnTo>
                    <a:pt x="209257" y="149796"/>
                  </a:lnTo>
                  <a:lnTo>
                    <a:pt x="211848" y="109702"/>
                  </a:lnTo>
                  <a:lnTo>
                    <a:pt x="219405" y="71158"/>
                  </a:lnTo>
                  <a:lnTo>
                    <a:pt x="231584" y="34480"/>
                  </a:lnTo>
                  <a:lnTo>
                    <a:pt x="248056" y="0"/>
                  </a:lnTo>
                  <a:lnTo>
                    <a:pt x="0" y="0"/>
                  </a:lnTo>
                  <a:lnTo>
                    <a:pt x="0" y="353555"/>
                  </a:lnTo>
                  <a:lnTo>
                    <a:pt x="286181" y="353555"/>
                  </a:lnTo>
                  <a:close/>
                </a:path>
                <a:path w="3197225" h="353694">
                  <a:moveTo>
                    <a:pt x="3196996" y="12"/>
                  </a:moveTo>
                  <a:lnTo>
                    <a:pt x="787692" y="12"/>
                  </a:lnTo>
                  <a:lnTo>
                    <a:pt x="804164" y="34480"/>
                  </a:lnTo>
                  <a:lnTo>
                    <a:pt x="816343" y="71145"/>
                  </a:lnTo>
                  <a:lnTo>
                    <a:pt x="823899" y="109689"/>
                  </a:lnTo>
                  <a:lnTo>
                    <a:pt x="826490" y="149809"/>
                  </a:lnTo>
                  <a:lnTo>
                    <a:pt x="821194" y="206946"/>
                  </a:lnTo>
                  <a:lnTo>
                    <a:pt x="805967" y="260578"/>
                  </a:lnTo>
                  <a:lnTo>
                    <a:pt x="781761" y="309778"/>
                  </a:lnTo>
                  <a:lnTo>
                    <a:pt x="749554" y="353568"/>
                  </a:lnTo>
                  <a:lnTo>
                    <a:pt x="3196996" y="353568"/>
                  </a:lnTo>
                  <a:lnTo>
                    <a:pt x="3196996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321231" y="1303599"/>
              <a:ext cx="463550" cy="463550"/>
            </a:xfrm>
            <a:custGeom>
              <a:avLst/>
              <a:gdLst/>
              <a:ahLst/>
              <a:cxnLst/>
              <a:rect l="l" t="t" r="r" b="b"/>
              <a:pathLst>
                <a:path w="463550" h="463550">
                  <a:moveTo>
                    <a:pt x="463359" y="231686"/>
                  </a:moveTo>
                  <a:lnTo>
                    <a:pt x="458652" y="278377"/>
                  </a:lnTo>
                  <a:lnTo>
                    <a:pt x="445151" y="321867"/>
                  </a:lnTo>
                  <a:lnTo>
                    <a:pt x="423790" y="361222"/>
                  </a:lnTo>
                  <a:lnTo>
                    <a:pt x="395498" y="395511"/>
                  </a:lnTo>
                  <a:lnTo>
                    <a:pt x="361209" y="423802"/>
                  </a:lnTo>
                  <a:lnTo>
                    <a:pt x="321854" y="445164"/>
                  </a:lnTo>
                  <a:lnTo>
                    <a:pt x="278365" y="458664"/>
                  </a:lnTo>
                  <a:lnTo>
                    <a:pt x="231673" y="463372"/>
                  </a:lnTo>
                  <a:lnTo>
                    <a:pt x="184982" y="458664"/>
                  </a:lnTo>
                  <a:lnTo>
                    <a:pt x="141494" y="445164"/>
                  </a:lnTo>
                  <a:lnTo>
                    <a:pt x="102141" y="423802"/>
                  </a:lnTo>
                  <a:lnTo>
                    <a:pt x="67854" y="395511"/>
                  </a:lnTo>
                  <a:lnTo>
                    <a:pt x="39565" y="361222"/>
                  </a:lnTo>
                  <a:lnTo>
                    <a:pt x="18205" y="321867"/>
                  </a:lnTo>
                  <a:lnTo>
                    <a:pt x="4706" y="278377"/>
                  </a:lnTo>
                  <a:lnTo>
                    <a:pt x="0" y="231686"/>
                  </a:lnTo>
                  <a:lnTo>
                    <a:pt x="4706" y="184994"/>
                  </a:lnTo>
                  <a:lnTo>
                    <a:pt x="18205" y="141505"/>
                  </a:lnTo>
                  <a:lnTo>
                    <a:pt x="39565" y="102150"/>
                  </a:lnTo>
                  <a:lnTo>
                    <a:pt x="67854" y="67860"/>
                  </a:lnTo>
                  <a:lnTo>
                    <a:pt x="102141" y="39569"/>
                  </a:lnTo>
                  <a:lnTo>
                    <a:pt x="141494" y="18207"/>
                  </a:lnTo>
                  <a:lnTo>
                    <a:pt x="184982" y="4707"/>
                  </a:lnTo>
                  <a:lnTo>
                    <a:pt x="231673" y="0"/>
                  </a:lnTo>
                  <a:lnTo>
                    <a:pt x="278365" y="4707"/>
                  </a:lnTo>
                  <a:lnTo>
                    <a:pt x="321854" y="18207"/>
                  </a:lnTo>
                  <a:lnTo>
                    <a:pt x="361209" y="39569"/>
                  </a:lnTo>
                  <a:lnTo>
                    <a:pt x="395498" y="67860"/>
                  </a:lnTo>
                  <a:lnTo>
                    <a:pt x="423790" y="102150"/>
                  </a:lnTo>
                  <a:lnTo>
                    <a:pt x="445151" y="141505"/>
                  </a:lnTo>
                  <a:lnTo>
                    <a:pt x="458652" y="184994"/>
                  </a:lnTo>
                  <a:lnTo>
                    <a:pt x="463359" y="231686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475056" y="1354486"/>
            <a:ext cx="171450" cy="319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00" b="1" spc="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sz="19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5210" y="1437150"/>
            <a:ext cx="1356360" cy="21736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00" b="1" spc="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13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300" b="1" spc="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3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300" b="1" spc="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endParaRPr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863918" y="1907482"/>
            <a:ext cx="2650490" cy="1195705"/>
            <a:chOff x="3863918" y="1907482"/>
            <a:chExt cx="2650490" cy="1195705"/>
          </a:xfrm>
        </p:grpSpPr>
        <p:sp>
          <p:nvSpPr>
            <p:cNvPr id="26" name="object 26"/>
            <p:cNvSpPr/>
            <p:nvPr/>
          </p:nvSpPr>
          <p:spPr>
            <a:xfrm>
              <a:off x="3870268" y="1913832"/>
              <a:ext cx="2637790" cy="1183005"/>
            </a:xfrm>
            <a:custGeom>
              <a:avLst/>
              <a:gdLst/>
              <a:ahLst/>
              <a:cxnLst/>
              <a:rect l="l" t="t" r="r" b="b"/>
              <a:pathLst>
                <a:path w="2637790" h="1183005">
                  <a:moveTo>
                    <a:pt x="2556078" y="1182458"/>
                  </a:moveTo>
                  <a:lnTo>
                    <a:pt x="81584" y="1182458"/>
                  </a:lnTo>
                  <a:lnTo>
                    <a:pt x="49827" y="1176047"/>
                  </a:lnTo>
                  <a:lnTo>
                    <a:pt x="23895" y="1158563"/>
                  </a:lnTo>
                  <a:lnTo>
                    <a:pt x="6411" y="1132631"/>
                  </a:lnTo>
                  <a:lnTo>
                    <a:pt x="0" y="1100874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3" y="81584"/>
                  </a:lnTo>
                  <a:lnTo>
                    <a:pt x="2637663" y="1100874"/>
                  </a:lnTo>
                  <a:lnTo>
                    <a:pt x="2631251" y="1132631"/>
                  </a:lnTo>
                  <a:lnTo>
                    <a:pt x="2613767" y="1158563"/>
                  </a:lnTo>
                  <a:lnTo>
                    <a:pt x="2587835" y="1176047"/>
                  </a:lnTo>
                  <a:lnTo>
                    <a:pt x="2556078" y="118245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870268" y="1913826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978789" y="1935902"/>
            <a:ext cx="2139950" cy="1017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sz="105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OBSERVE</a:t>
            </a:r>
            <a:r>
              <a:rPr sz="105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</a:t>
            </a:r>
            <a:r>
              <a:rPr sz="105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PROTOCOLS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Practice</a:t>
            </a:r>
            <a:r>
              <a:rPr sz="75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</a:t>
            </a:r>
            <a:r>
              <a:rPr sz="75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distancing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Wear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(surgical)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face-mask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Sanitize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surfaces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regularly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179705" indent="-171450">
              <a:lnSpc>
                <a:spcPct val="101800"/>
              </a:lnSpc>
              <a:spcBef>
                <a:spcPts val="38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Enable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 </a:t>
            </a:r>
            <a:r>
              <a:rPr sz="750" b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vendors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(if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available)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863918" y="3183813"/>
            <a:ext cx="2650490" cy="737870"/>
            <a:chOff x="3863918" y="3183813"/>
            <a:chExt cx="2650490" cy="737870"/>
          </a:xfrm>
        </p:grpSpPr>
        <p:sp>
          <p:nvSpPr>
            <p:cNvPr id="30" name="object 30"/>
            <p:cNvSpPr/>
            <p:nvPr/>
          </p:nvSpPr>
          <p:spPr>
            <a:xfrm>
              <a:off x="3870268" y="3190163"/>
              <a:ext cx="2637790" cy="725170"/>
            </a:xfrm>
            <a:custGeom>
              <a:avLst/>
              <a:gdLst/>
              <a:ahLst/>
              <a:cxnLst/>
              <a:rect l="l" t="t" r="r" b="b"/>
              <a:pathLst>
                <a:path w="2637790" h="725170">
                  <a:moveTo>
                    <a:pt x="2556078" y="724966"/>
                  </a:moveTo>
                  <a:lnTo>
                    <a:pt x="81584" y="724966"/>
                  </a:lnTo>
                  <a:lnTo>
                    <a:pt x="49827" y="718555"/>
                  </a:lnTo>
                  <a:lnTo>
                    <a:pt x="23895" y="701071"/>
                  </a:lnTo>
                  <a:lnTo>
                    <a:pt x="6411" y="675139"/>
                  </a:lnTo>
                  <a:lnTo>
                    <a:pt x="0" y="643382"/>
                  </a:lnTo>
                  <a:lnTo>
                    <a:pt x="0" y="81584"/>
                  </a:lnTo>
                  <a:lnTo>
                    <a:pt x="6411" y="49833"/>
                  </a:lnTo>
                  <a:lnTo>
                    <a:pt x="23895" y="23899"/>
                  </a:lnTo>
                  <a:lnTo>
                    <a:pt x="49827" y="6412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2"/>
                  </a:lnTo>
                  <a:lnTo>
                    <a:pt x="2613767" y="23899"/>
                  </a:lnTo>
                  <a:lnTo>
                    <a:pt x="2631251" y="49833"/>
                  </a:lnTo>
                  <a:lnTo>
                    <a:pt x="2637663" y="81584"/>
                  </a:lnTo>
                  <a:lnTo>
                    <a:pt x="2637663" y="643382"/>
                  </a:lnTo>
                  <a:lnTo>
                    <a:pt x="2631251" y="675139"/>
                  </a:lnTo>
                  <a:lnTo>
                    <a:pt x="2613767" y="701071"/>
                  </a:lnTo>
                  <a:lnTo>
                    <a:pt x="2587835" y="718555"/>
                  </a:lnTo>
                  <a:lnTo>
                    <a:pt x="2556078" y="72496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870268" y="3190170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3978789" y="3212241"/>
            <a:ext cx="2133600" cy="5289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r>
              <a:rPr sz="105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FAVOUR</a:t>
            </a:r>
            <a:r>
              <a:rPr sz="105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CONTACTLESS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OPTIONS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 marR="747395">
              <a:lnSpc>
                <a:spcPct val="101800"/>
              </a:lnSpc>
            </a:pPr>
            <a:r>
              <a:rPr sz="750" b="1" i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</a:t>
            </a:r>
            <a:r>
              <a:rPr sz="750" b="1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</a:t>
            </a:r>
            <a:r>
              <a:rPr sz="750" b="1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sz="750" b="1" i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SECTION</a:t>
            </a:r>
            <a:r>
              <a:rPr sz="750" b="1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sz="750" b="1" i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z="750" b="1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r>
              <a:rPr sz="750" b="1" i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i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 </a:t>
            </a:r>
            <a:r>
              <a:rPr sz="750" b="1" i="1" spc="4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863918" y="4002664"/>
            <a:ext cx="2650490" cy="766445"/>
            <a:chOff x="3863918" y="4002664"/>
            <a:chExt cx="2650490" cy="766445"/>
          </a:xfrm>
        </p:grpSpPr>
        <p:sp>
          <p:nvSpPr>
            <p:cNvPr id="34" name="object 34"/>
            <p:cNvSpPr/>
            <p:nvPr/>
          </p:nvSpPr>
          <p:spPr>
            <a:xfrm>
              <a:off x="3870268" y="4009014"/>
              <a:ext cx="2637790" cy="753745"/>
            </a:xfrm>
            <a:custGeom>
              <a:avLst/>
              <a:gdLst/>
              <a:ahLst/>
              <a:cxnLst/>
              <a:rect l="l" t="t" r="r" b="b"/>
              <a:pathLst>
                <a:path w="2637790" h="753745">
                  <a:moveTo>
                    <a:pt x="2556078" y="753490"/>
                  </a:moveTo>
                  <a:lnTo>
                    <a:pt x="81584" y="753490"/>
                  </a:lnTo>
                  <a:lnTo>
                    <a:pt x="49827" y="747079"/>
                  </a:lnTo>
                  <a:lnTo>
                    <a:pt x="23895" y="729595"/>
                  </a:lnTo>
                  <a:lnTo>
                    <a:pt x="6411" y="703663"/>
                  </a:lnTo>
                  <a:lnTo>
                    <a:pt x="0" y="671906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3" y="81584"/>
                  </a:lnTo>
                  <a:lnTo>
                    <a:pt x="2637663" y="671906"/>
                  </a:lnTo>
                  <a:lnTo>
                    <a:pt x="2631251" y="703663"/>
                  </a:lnTo>
                  <a:lnTo>
                    <a:pt x="2613767" y="729595"/>
                  </a:lnTo>
                  <a:lnTo>
                    <a:pt x="2587835" y="747079"/>
                  </a:lnTo>
                  <a:lnTo>
                    <a:pt x="2556078" y="753490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3870268" y="4009009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978789" y="4031080"/>
            <a:ext cx="2413000" cy="572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sz="1050" b="1" spc="-3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mobile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cancellations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agency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863918" y="4856520"/>
            <a:ext cx="2650490" cy="912494"/>
            <a:chOff x="3863918" y="4856520"/>
            <a:chExt cx="2650490" cy="912494"/>
          </a:xfrm>
        </p:grpSpPr>
        <p:sp>
          <p:nvSpPr>
            <p:cNvPr id="38" name="object 38"/>
            <p:cNvSpPr/>
            <p:nvPr/>
          </p:nvSpPr>
          <p:spPr>
            <a:xfrm>
              <a:off x="3870268" y="4862870"/>
              <a:ext cx="2637790" cy="899794"/>
            </a:xfrm>
            <a:custGeom>
              <a:avLst/>
              <a:gdLst/>
              <a:ahLst/>
              <a:cxnLst/>
              <a:rect l="l" t="t" r="r" b="b"/>
              <a:pathLst>
                <a:path w="2637790" h="899795">
                  <a:moveTo>
                    <a:pt x="2556078" y="899680"/>
                  </a:moveTo>
                  <a:lnTo>
                    <a:pt x="81584" y="899680"/>
                  </a:lnTo>
                  <a:lnTo>
                    <a:pt x="49827" y="893269"/>
                  </a:lnTo>
                  <a:lnTo>
                    <a:pt x="23895" y="875785"/>
                  </a:lnTo>
                  <a:lnTo>
                    <a:pt x="6411" y="849853"/>
                  </a:lnTo>
                  <a:lnTo>
                    <a:pt x="0" y="818095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3" y="81584"/>
                  </a:lnTo>
                  <a:lnTo>
                    <a:pt x="2637663" y="818095"/>
                  </a:lnTo>
                  <a:lnTo>
                    <a:pt x="2631251" y="849853"/>
                  </a:lnTo>
                  <a:lnTo>
                    <a:pt x="2613767" y="875785"/>
                  </a:lnTo>
                  <a:lnTo>
                    <a:pt x="2587835" y="893269"/>
                  </a:lnTo>
                  <a:lnTo>
                    <a:pt x="2556078" y="89968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870268" y="4862869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3" y="0"/>
                  </a:moveTo>
                  <a:lnTo>
                    <a:pt x="76200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199"/>
                  </a:lnTo>
                  <a:lnTo>
                    <a:pt x="0" y="235546"/>
                  </a:lnTo>
                  <a:lnTo>
                    <a:pt x="2637663" y="235546"/>
                  </a:lnTo>
                  <a:lnTo>
                    <a:pt x="2637663" y="76199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3978789" y="4884944"/>
            <a:ext cx="2386157" cy="559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TOUCH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ct val="101800"/>
              </a:lnSpc>
              <a:spcBef>
                <a:spcPts val="819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Sickness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(incl.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symptoms) </a:t>
            </a:r>
            <a:r>
              <a:rPr sz="750" b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marR="5080" indent="-171450">
              <a:lnSpc>
                <a:spcPct val="101800"/>
              </a:lnSpc>
              <a:spcBef>
                <a:spcPts val="38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Sickness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(incl.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symptoms) </a:t>
            </a:r>
            <a:r>
              <a:rPr sz="750" b="1" spc="-204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during</a:t>
            </a:r>
            <a:r>
              <a:rPr sz="75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transit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078756" y="1297249"/>
            <a:ext cx="3473450" cy="476250"/>
            <a:chOff x="6078756" y="1297249"/>
            <a:chExt cx="3473450" cy="476250"/>
          </a:xfrm>
        </p:grpSpPr>
        <p:sp>
          <p:nvSpPr>
            <p:cNvPr id="42" name="object 42"/>
            <p:cNvSpPr/>
            <p:nvPr/>
          </p:nvSpPr>
          <p:spPr>
            <a:xfrm>
              <a:off x="6078753" y="1385493"/>
              <a:ext cx="3473450" cy="353695"/>
            </a:xfrm>
            <a:custGeom>
              <a:avLst/>
              <a:gdLst/>
              <a:ahLst/>
              <a:cxnLst/>
              <a:rect l="l" t="t" r="r" b="b"/>
              <a:pathLst>
                <a:path w="3473450" h="353694">
                  <a:moveTo>
                    <a:pt x="286181" y="353555"/>
                  </a:moveTo>
                  <a:lnTo>
                    <a:pt x="253974" y="309778"/>
                  </a:lnTo>
                  <a:lnTo>
                    <a:pt x="229781" y="260591"/>
                  </a:lnTo>
                  <a:lnTo>
                    <a:pt x="214541" y="206946"/>
                  </a:lnTo>
                  <a:lnTo>
                    <a:pt x="209257" y="149796"/>
                  </a:lnTo>
                  <a:lnTo>
                    <a:pt x="211848" y="109702"/>
                  </a:lnTo>
                  <a:lnTo>
                    <a:pt x="219392" y="71158"/>
                  </a:lnTo>
                  <a:lnTo>
                    <a:pt x="231571" y="34480"/>
                  </a:lnTo>
                  <a:lnTo>
                    <a:pt x="248056" y="0"/>
                  </a:lnTo>
                  <a:lnTo>
                    <a:pt x="0" y="0"/>
                  </a:lnTo>
                  <a:lnTo>
                    <a:pt x="0" y="353555"/>
                  </a:lnTo>
                  <a:lnTo>
                    <a:pt x="286181" y="353555"/>
                  </a:lnTo>
                  <a:close/>
                </a:path>
                <a:path w="3473450" h="353694">
                  <a:moveTo>
                    <a:pt x="3472878" y="12"/>
                  </a:moveTo>
                  <a:lnTo>
                    <a:pt x="787679" y="12"/>
                  </a:lnTo>
                  <a:lnTo>
                    <a:pt x="804151" y="34480"/>
                  </a:lnTo>
                  <a:lnTo>
                    <a:pt x="816343" y="71145"/>
                  </a:lnTo>
                  <a:lnTo>
                    <a:pt x="823887" y="109689"/>
                  </a:lnTo>
                  <a:lnTo>
                    <a:pt x="826477" y="149809"/>
                  </a:lnTo>
                  <a:lnTo>
                    <a:pt x="821194" y="206946"/>
                  </a:lnTo>
                  <a:lnTo>
                    <a:pt x="805954" y="260578"/>
                  </a:lnTo>
                  <a:lnTo>
                    <a:pt x="781761" y="309778"/>
                  </a:lnTo>
                  <a:lnTo>
                    <a:pt x="749541" y="353568"/>
                  </a:lnTo>
                  <a:lnTo>
                    <a:pt x="3472878" y="353568"/>
                  </a:lnTo>
                  <a:lnTo>
                    <a:pt x="3472878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6364946" y="1303599"/>
              <a:ext cx="463550" cy="463550"/>
            </a:xfrm>
            <a:custGeom>
              <a:avLst/>
              <a:gdLst/>
              <a:ahLst/>
              <a:cxnLst/>
              <a:rect l="l" t="t" r="r" b="b"/>
              <a:pathLst>
                <a:path w="463550" h="463550">
                  <a:moveTo>
                    <a:pt x="463359" y="231686"/>
                  </a:moveTo>
                  <a:lnTo>
                    <a:pt x="458652" y="278377"/>
                  </a:lnTo>
                  <a:lnTo>
                    <a:pt x="445153" y="321867"/>
                  </a:lnTo>
                  <a:lnTo>
                    <a:pt x="423793" y="361222"/>
                  </a:lnTo>
                  <a:lnTo>
                    <a:pt x="395503" y="395511"/>
                  </a:lnTo>
                  <a:lnTo>
                    <a:pt x="361215" y="423802"/>
                  </a:lnTo>
                  <a:lnTo>
                    <a:pt x="321859" y="445164"/>
                  </a:lnTo>
                  <a:lnTo>
                    <a:pt x="278368" y="458664"/>
                  </a:lnTo>
                  <a:lnTo>
                    <a:pt x="231673" y="463372"/>
                  </a:lnTo>
                  <a:lnTo>
                    <a:pt x="184982" y="458664"/>
                  </a:lnTo>
                  <a:lnTo>
                    <a:pt x="141494" y="445164"/>
                  </a:lnTo>
                  <a:lnTo>
                    <a:pt x="102141" y="423802"/>
                  </a:lnTo>
                  <a:lnTo>
                    <a:pt x="67854" y="395511"/>
                  </a:lnTo>
                  <a:lnTo>
                    <a:pt x="39565" y="361222"/>
                  </a:lnTo>
                  <a:lnTo>
                    <a:pt x="18205" y="321867"/>
                  </a:lnTo>
                  <a:lnTo>
                    <a:pt x="4706" y="278377"/>
                  </a:lnTo>
                  <a:lnTo>
                    <a:pt x="0" y="231686"/>
                  </a:lnTo>
                  <a:lnTo>
                    <a:pt x="4706" y="184994"/>
                  </a:lnTo>
                  <a:lnTo>
                    <a:pt x="18205" y="141505"/>
                  </a:lnTo>
                  <a:lnTo>
                    <a:pt x="39565" y="102150"/>
                  </a:lnTo>
                  <a:lnTo>
                    <a:pt x="67854" y="67860"/>
                  </a:lnTo>
                  <a:lnTo>
                    <a:pt x="102141" y="39569"/>
                  </a:lnTo>
                  <a:lnTo>
                    <a:pt x="141494" y="18207"/>
                  </a:lnTo>
                  <a:lnTo>
                    <a:pt x="184982" y="4707"/>
                  </a:lnTo>
                  <a:lnTo>
                    <a:pt x="231673" y="0"/>
                  </a:lnTo>
                  <a:lnTo>
                    <a:pt x="278368" y="4707"/>
                  </a:lnTo>
                  <a:lnTo>
                    <a:pt x="321859" y="18207"/>
                  </a:lnTo>
                  <a:lnTo>
                    <a:pt x="361215" y="39569"/>
                  </a:lnTo>
                  <a:lnTo>
                    <a:pt x="395503" y="67860"/>
                  </a:lnTo>
                  <a:lnTo>
                    <a:pt x="423793" y="102150"/>
                  </a:lnTo>
                  <a:lnTo>
                    <a:pt x="445153" y="141505"/>
                  </a:lnTo>
                  <a:lnTo>
                    <a:pt x="458652" y="184994"/>
                  </a:lnTo>
                  <a:lnTo>
                    <a:pt x="463359" y="231686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6518771" y="1354486"/>
            <a:ext cx="171450" cy="319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00" b="1" spc="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sz="19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038925" y="1437150"/>
            <a:ext cx="1235710" cy="21736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00" b="1" spc="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r>
              <a:rPr sz="1300" b="1" spc="-3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300" b="1" spc="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3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300" b="1" spc="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  <a:endParaRPr sz="13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6907634" y="1907475"/>
            <a:ext cx="2650490" cy="778510"/>
            <a:chOff x="6907634" y="1907475"/>
            <a:chExt cx="2650490" cy="778510"/>
          </a:xfrm>
        </p:grpSpPr>
        <p:sp>
          <p:nvSpPr>
            <p:cNvPr id="47" name="object 47"/>
            <p:cNvSpPr/>
            <p:nvPr/>
          </p:nvSpPr>
          <p:spPr>
            <a:xfrm>
              <a:off x="6913984" y="1913825"/>
              <a:ext cx="2637790" cy="765810"/>
            </a:xfrm>
            <a:custGeom>
              <a:avLst/>
              <a:gdLst/>
              <a:ahLst/>
              <a:cxnLst/>
              <a:rect l="l" t="t" r="r" b="b"/>
              <a:pathLst>
                <a:path w="2637790" h="765810">
                  <a:moveTo>
                    <a:pt x="2556078" y="765644"/>
                  </a:moveTo>
                  <a:lnTo>
                    <a:pt x="81584" y="765644"/>
                  </a:lnTo>
                  <a:lnTo>
                    <a:pt x="49827" y="759233"/>
                  </a:lnTo>
                  <a:lnTo>
                    <a:pt x="23895" y="741749"/>
                  </a:lnTo>
                  <a:lnTo>
                    <a:pt x="6411" y="715817"/>
                  </a:lnTo>
                  <a:lnTo>
                    <a:pt x="0" y="684060"/>
                  </a:lnTo>
                  <a:lnTo>
                    <a:pt x="0" y="81584"/>
                  </a:lnTo>
                  <a:lnTo>
                    <a:pt x="6411" y="49827"/>
                  </a:lnTo>
                  <a:lnTo>
                    <a:pt x="23895" y="23895"/>
                  </a:lnTo>
                  <a:lnTo>
                    <a:pt x="49827" y="6411"/>
                  </a:lnTo>
                  <a:lnTo>
                    <a:pt x="81584" y="0"/>
                  </a:lnTo>
                  <a:lnTo>
                    <a:pt x="2556078" y="0"/>
                  </a:lnTo>
                  <a:lnTo>
                    <a:pt x="2587835" y="6411"/>
                  </a:lnTo>
                  <a:lnTo>
                    <a:pt x="2613767" y="23895"/>
                  </a:lnTo>
                  <a:lnTo>
                    <a:pt x="2631251" y="49827"/>
                  </a:lnTo>
                  <a:lnTo>
                    <a:pt x="2637662" y="81584"/>
                  </a:lnTo>
                  <a:lnTo>
                    <a:pt x="2637662" y="684060"/>
                  </a:lnTo>
                  <a:lnTo>
                    <a:pt x="2631251" y="715817"/>
                  </a:lnTo>
                  <a:lnTo>
                    <a:pt x="2613767" y="741749"/>
                  </a:lnTo>
                  <a:lnTo>
                    <a:pt x="2587835" y="759233"/>
                  </a:lnTo>
                  <a:lnTo>
                    <a:pt x="2556078" y="76564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6913984" y="1913826"/>
              <a:ext cx="2637790" cy="235585"/>
            </a:xfrm>
            <a:custGeom>
              <a:avLst/>
              <a:gdLst/>
              <a:ahLst/>
              <a:cxnLst/>
              <a:rect l="l" t="t" r="r" b="b"/>
              <a:pathLst>
                <a:path w="2637790" h="235585">
                  <a:moveTo>
                    <a:pt x="2561462" y="0"/>
                  </a:moveTo>
                  <a:lnTo>
                    <a:pt x="76199" y="0"/>
                  </a:lnTo>
                  <a:lnTo>
                    <a:pt x="46537" y="5987"/>
                  </a:lnTo>
                  <a:lnTo>
                    <a:pt x="22317" y="22317"/>
                  </a:lnTo>
                  <a:lnTo>
                    <a:pt x="5987" y="46537"/>
                  </a:lnTo>
                  <a:lnTo>
                    <a:pt x="0" y="76200"/>
                  </a:lnTo>
                  <a:lnTo>
                    <a:pt x="0" y="235546"/>
                  </a:lnTo>
                  <a:lnTo>
                    <a:pt x="2637662" y="235546"/>
                  </a:lnTo>
                  <a:lnTo>
                    <a:pt x="2637662" y="76200"/>
                  </a:lnTo>
                  <a:lnTo>
                    <a:pt x="2631675" y="46537"/>
                  </a:lnTo>
                  <a:lnTo>
                    <a:pt x="2615345" y="22317"/>
                  </a:lnTo>
                  <a:lnTo>
                    <a:pt x="2591125" y="5987"/>
                  </a:lnTo>
                  <a:lnTo>
                    <a:pt x="25614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3" name="object 48">
            <a:extLst>
              <a:ext uri="{FF2B5EF4-FFF2-40B4-BE49-F238E27FC236}">
                <a16:creationId xmlns:a16="http://schemas.microsoft.com/office/drawing/2014/main" id="{AA74D287-BB73-428C-92A7-264E5C54B854}"/>
              </a:ext>
            </a:extLst>
          </p:cNvPr>
          <p:cNvSpPr/>
          <p:nvPr/>
        </p:nvSpPr>
        <p:spPr>
          <a:xfrm>
            <a:off x="6913984" y="2790825"/>
            <a:ext cx="2637790" cy="235585"/>
          </a:xfrm>
          <a:custGeom>
            <a:avLst/>
            <a:gdLst/>
            <a:ahLst/>
            <a:cxnLst/>
            <a:rect l="l" t="t" r="r" b="b"/>
            <a:pathLst>
              <a:path w="2637790" h="235585">
                <a:moveTo>
                  <a:pt x="2561462" y="0"/>
                </a:moveTo>
                <a:lnTo>
                  <a:pt x="76199" y="0"/>
                </a:lnTo>
                <a:lnTo>
                  <a:pt x="46537" y="5987"/>
                </a:lnTo>
                <a:lnTo>
                  <a:pt x="22317" y="22317"/>
                </a:lnTo>
                <a:lnTo>
                  <a:pt x="5987" y="46537"/>
                </a:lnTo>
                <a:lnTo>
                  <a:pt x="0" y="76200"/>
                </a:lnTo>
                <a:lnTo>
                  <a:pt x="0" y="235546"/>
                </a:lnTo>
                <a:lnTo>
                  <a:pt x="2637662" y="235546"/>
                </a:lnTo>
                <a:lnTo>
                  <a:pt x="2637662" y="76200"/>
                </a:lnTo>
                <a:lnTo>
                  <a:pt x="2631675" y="46537"/>
                </a:lnTo>
                <a:lnTo>
                  <a:pt x="2615345" y="22317"/>
                </a:lnTo>
                <a:lnTo>
                  <a:pt x="2591125" y="5987"/>
                </a:lnTo>
                <a:lnTo>
                  <a:pt x="25614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022504" y="1935902"/>
            <a:ext cx="1849120" cy="572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sz="1050" b="1" spc="-3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SETTLE</a:t>
            </a:r>
            <a:r>
              <a:rPr sz="1050" b="1" spc="-3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EXPENSES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settlement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policies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expense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settlement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913984" y="2781155"/>
            <a:ext cx="2637790" cy="1061085"/>
          </a:xfrm>
          <a:custGeom>
            <a:avLst/>
            <a:gdLst/>
            <a:ahLst/>
            <a:cxnLst/>
            <a:rect l="l" t="t" r="r" b="b"/>
            <a:pathLst>
              <a:path w="2637790" h="1061085">
                <a:moveTo>
                  <a:pt x="2556078" y="1060792"/>
                </a:moveTo>
                <a:lnTo>
                  <a:pt x="81584" y="1060792"/>
                </a:lnTo>
                <a:lnTo>
                  <a:pt x="49827" y="1054381"/>
                </a:lnTo>
                <a:lnTo>
                  <a:pt x="23895" y="1036897"/>
                </a:lnTo>
                <a:lnTo>
                  <a:pt x="6411" y="1010965"/>
                </a:lnTo>
                <a:lnTo>
                  <a:pt x="0" y="979208"/>
                </a:lnTo>
                <a:lnTo>
                  <a:pt x="0" y="81584"/>
                </a:lnTo>
                <a:lnTo>
                  <a:pt x="6411" y="49827"/>
                </a:lnTo>
                <a:lnTo>
                  <a:pt x="23895" y="23895"/>
                </a:lnTo>
                <a:lnTo>
                  <a:pt x="49827" y="6411"/>
                </a:lnTo>
                <a:lnTo>
                  <a:pt x="81584" y="0"/>
                </a:lnTo>
                <a:lnTo>
                  <a:pt x="2556078" y="0"/>
                </a:lnTo>
                <a:lnTo>
                  <a:pt x="2587835" y="6411"/>
                </a:lnTo>
                <a:lnTo>
                  <a:pt x="2613767" y="23895"/>
                </a:lnTo>
                <a:lnTo>
                  <a:pt x="2631251" y="49827"/>
                </a:lnTo>
                <a:lnTo>
                  <a:pt x="2637662" y="81584"/>
                </a:lnTo>
                <a:lnTo>
                  <a:pt x="2637662" y="979208"/>
                </a:lnTo>
                <a:lnTo>
                  <a:pt x="2631251" y="1010965"/>
                </a:lnTo>
                <a:lnTo>
                  <a:pt x="2613767" y="1036897"/>
                </a:lnTo>
                <a:lnTo>
                  <a:pt x="2587835" y="1054381"/>
                </a:lnTo>
                <a:lnTo>
                  <a:pt x="2556078" y="106079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022504" y="2803236"/>
            <a:ext cx="1715770" cy="901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GIVE</a:t>
            </a:r>
            <a:r>
              <a:rPr sz="105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5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FEEDBACK</a:t>
            </a:r>
            <a:endParaRPr sz="10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84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sz="75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overall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experience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395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vendor’s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  <a:r>
              <a:rPr sz="75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3515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151765" algn="l"/>
              </a:tabLst>
            </a:pP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About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spc="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health</a:t>
            </a:r>
            <a:r>
              <a:rPr sz="750" b="1" spc="-1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7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providers</a:t>
            </a:r>
            <a:endParaRPr sz="7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65" y="7238"/>
            <a:ext cx="7373620" cy="1573530"/>
            <a:chOff x="965" y="7238"/>
            <a:chExt cx="7373620" cy="1573530"/>
          </a:xfrm>
        </p:grpSpPr>
        <p:pic>
          <p:nvPicPr>
            <p:cNvPr id="55" name="object 5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" y="7238"/>
              <a:ext cx="7370822" cy="141698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5" y="7239"/>
              <a:ext cx="7373543" cy="119763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5" y="7238"/>
              <a:ext cx="7204125" cy="157303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5" y="7239"/>
              <a:ext cx="7097991" cy="129622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5" y="7238"/>
              <a:ext cx="7346099" cy="140852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5" y="7239"/>
              <a:ext cx="5717819" cy="999806"/>
            </a:xfrm>
            <a:prstGeom prst="rect">
              <a:avLst/>
            </a:prstGeom>
          </p:spPr>
        </p:pic>
      </p:grpSp>
      <p:sp>
        <p:nvSpPr>
          <p:cNvPr id="61" name="object 61"/>
          <p:cNvSpPr txBox="1"/>
          <p:nvPr/>
        </p:nvSpPr>
        <p:spPr>
          <a:xfrm>
            <a:off x="405817" y="238039"/>
            <a:ext cx="19284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RETURN</a:t>
            </a:r>
            <a:r>
              <a:rPr sz="17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7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endParaRPr sz="17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xfrm>
            <a:off x="414162" y="431100"/>
            <a:ext cx="5293731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0" dirty="0">
                <a:latin typeface="Calibri" panose="020F0502020204030204" pitchFamily="34" charset="0"/>
                <a:cs typeface="Calibri" panose="020F0502020204030204" pitchFamily="34" charset="0"/>
              </a:rPr>
              <a:t>TRAVELER’S</a:t>
            </a:r>
            <a:r>
              <a:rPr spc="-3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2436609"/>
              <a:ext cx="2570480" cy="370840"/>
            </a:xfrm>
            <a:custGeom>
              <a:avLst/>
              <a:gdLst/>
              <a:ahLst/>
              <a:cxnLst/>
              <a:rect l="l" t="t" r="r" b="b"/>
              <a:pathLst>
                <a:path w="2570480" h="370839">
                  <a:moveTo>
                    <a:pt x="406196" y="370395"/>
                  </a:moveTo>
                  <a:lnTo>
                    <a:pt x="379666" y="334175"/>
                  </a:lnTo>
                  <a:lnTo>
                    <a:pt x="358165" y="294220"/>
                  </a:lnTo>
                  <a:lnTo>
                    <a:pt x="342188" y="251015"/>
                  </a:lnTo>
                  <a:lnTo>
                    <a:pt x="332244" y="205092"/>
                  </a:lnTo>
                  <a:lnTo>
                    <a:pt x="328815" y="156933"/>
                  </a:lnTo>
                  <a:lnTo>
                    <a:pt x="331419" y="114909"/>
                  </a:lnTo>
                  <a:lnTo>
                    <a:pt x="339013" y="74536"/>
                  </a:lnTo>
                  <a:lnTo>
                    <a:pt x="351269" y="36118"/>
                  </a:lnTo>
                  <a:lnTo>
                    <a:pt x="367842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406196" y="370395"/>
                  </a:lnTo>
                  <a:close/>
                </a:path>
                <a:path w="2570480" h="370839">
                  <a:moveTo>
                    <a:pt x="2570289" y="0"/>
                  </a:moveTo>
                  <a:lnTo>
                    <a:pt x="910653" y="0"/>
                  </a:lnTo>
                  <a:lnTo>
                    <a:pt x="927227" y="36118"/>
                  </a:lnTo>
                  <a:lnTo>
                    <a:pt x="939482" y="74536"/>
                  </a:lnTo>
                  <a:lnTo>
                    <a:pt x="947077" y="114909"/>
                  </a:lnTo>
                  <a:lnTo>
                    <a:pt x="949680" y="156921"/>
                  </a:lnTo>
                  <a:lnTo>
                    <a:pt x="946251" y="205079"/>
                  </a:lnTo>
                  <a:lnTo>
                    <a:pt x="936307" y="251015"/>
                  </a:lnTo>
                  <a:lnTo>
                    <a:pt x="920330" y="294220"/>
                  </a:lnTo>
                  <a:lnTo>
                    <a:pt x="898817" y="334187"/>
                  </a:lnTo>
                  <a:lnTo>
                    <a:pt x="872286" y="370395"/>
                  </a:lnTo>
                  <a:lnTo>
                    <a:pt x="2570289" y="370395"/>
                  </a:lnTo>
                  <a:lnTo>
                    <a:pt x="25702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392743" y="2350809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54502" y="2404751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44826" y="2350809"/>
            <a:ext cx="8247761" cy="2764524"/>
            <a:chOff x="2444826" y="2350809"/>
            <a:chExt cx="8247761" cy="2764524"/>
          </a:xfrm>
        </p:grpSpPr>
        <p:sp>
          <p:nvSpPr>
            <p:cNvPr id="7" name="object 7"/>
            <p:cNvSpPr/>
            <p:nvPr/>
          </p:nvSpPr>
          <p:spPr>
            <a:xfrm>
              <a:off x="2444826" y="2436609"/>
              <a:ext cx="2326640" cy="370840"/>
            </a:xfrm>
            <a:custGeom>
              <a:avLst/>
              <a:gdLst/>
              <a:ahLst/>
              <a:cxnLst/>
              <a:rect l="l" t="t" r="r" b="b"/>
              <a:pathLst>
                <a:path w="2326640" h="370839">
                  <a:moveTo>
                    <a:pt x="299821" y="370395"/>
                  </a:moveTo>
                  <a:lnTo>
                    <a:pt x="272186" y="334175"/>
                  </a:lnTo>
                  <a:lnTo>
                    <a:pt x="249796" y="294220"/>
                  </a:lnTo>
                  <a:lnTo>
                    <a:pt x="233159" y="251015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45" y="114909"/>
                  </a:lnTo>
                  <a:lnTo>
                    <a:pt x="229857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2326640" h="370839">
                  <a:moveTo>
                    <a:pt x="2326513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30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79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88" y="334187"/>
                  </a:lnTo>
                  <a:lnTo>
                    <a:pt x="785253" y="370395"/>
                  </a:lnTo>
                  <a:lnTo>
                    <a:pt x="2326513" y="370395"/>
                  </a:lnTo>
                  <a:lnTo>
                    <a:pt x="23265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744655" y="2350809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771339" y="2436609"/>
              <a:ext cx="2326640" cy="370840"/>
            </a:xfrm>
            <a:custGeom>
              <a:avLst/>
              <a:gdLst/>
              <a:ahLst/>
              <a:cxnLst/>
              <a:rect l="l" t="t" r="r" b="b"/>
              <a:pathLst>
                <a:path w="2326640" h="370839">
                  <a:moveTo>
                    <a:pt x="299821" y="370395"/>
                  </a:moveTo>
                  <a:lnTo>
                    <a:pt x="272186" y="334175"/>
                  </a:lnTo>
                  <a:lnTo>
                    <a:pt x="249796" y="294220"/>
                  </a:lnTo>
                  <a:lnTo>
                    <a:pt x="233159" y="251015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45" y="114909"/>
                  </a:lnTo>
                  <a:lnTo>
                    <a:pt x="229844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2326640" h="370839">
                  <a:moveTo>
                    <a:pt x="2326513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18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79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88" y="334187"/>
                  </a:lnTo>
                  <a:lnTo>
                    <a:pt x="785253" y="370395"/>
                  </a:lnTo>
                  <a:lnTo>
                    <a:pt x="2326513" y="370395"/>
                  </a:lnTo>
                  <a:lnTo>
                    <a:pt x="23265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5071167" y="2350809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097852" y="2436609"/>
              <a:ext cx="3594735" cy="370840"/>
            </a:xfrm>
            <a:custGeom>
              <a:avLst/>
              <a:gdLst/>
              <a:ahLst/>
              <a:cxnLst/>
              <a:rect l="l" t="t" r="r" b="b"/>
              <a:pathLst>
                <a:path w="3594734" h="370839">
                  <a:moveTo>
                    <a:pt x="299821" y="370395"/>
                  </a:moveTo>
                  <a:lnTo>
                    <a:pt x="272186" y="334175"/>
                  </a:lnTo>
                  <a:lnTo>
                    <a:pt x="249796" y="294220"/>
                  </a:lnTo>
                  <a:lnTo>
                    <a:pt x="233159" y="251015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32" y="114909"/>
                  </a:lnTo>
                  <a:lnTo>
                    <a:pt x="229844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3594734" h="370839">
                  <a:moveTo>
                    <a:pt x="3594150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18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79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76" y="334187"/>
                  </a:lnTo>
                  <a:lnTo>
                    <a:pt x="785253" y="370395"/>
                  </a:lnTo>
                  <a:lnTo>
                    <a:pt x="3594150" y="370395"/>
                  </a:lnTo>
                  <a:lnTo>
                    <a:pt x="35941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397677" y="2350809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object 9">
              <a:extLst>
                <a:ext uri="{FF2B5EF4-FFF2-40B4-BE49-F238E27FC236}">
                  <a16:creationId xmlns:a16="http://schemas.microsoft.com/office/drawing/2014/main" id="{F958AF99-8BD5-46BC-A603-9C98FAACB0AC}"/>
                </a:ext>
              </a:extLst>
            </p:cNvPr>
            <p:cNvSpPr/>
            <p:nvPr/>
          </p:nvSpPr>
          <p:spPr>
            <a:xfrm>
              <a:off x="4771339" y="4744493"/>
              <a:ext cx="2326640" cy="370840"/>
            </a:xfrm>
            <a:custGeom>
              <a:avLst/>
              <a:gdLst/>
              <a:ahLst/>
              <a:cxnLst/>
              <a:rect l="l" t="t" r="r" b="b"/>
              <a:pathLst>
                <a:path w="2326640" h="370839">
                  <a:moveTo>
                    <a:pt x="299821" y="370395"/>
                  </a:moveTo>
                  <a:lnTo>
                    <a:pt x="272186" y="334175"/>
                  </a:lnTo>
                  <a:lnTo>
                    <a:pt x="249796" y="294220"/>
                  </a:lnTo>
                  <a:lnTo>
                    <a:pt x="233159" y="251015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45" y="114909"/>
                  </a:lnTo>
                  <a:lnTo>
                    <a:pt x="229844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2326640" h="370839">
                  <a:moveTo>
                    <a:pt x="2326513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18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79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88" y="334187"/>
                  </a:lnTo>
                  <a:lnTo>
                    <a:pt x="785253" y="370395"/>
                  </a:lnTo>
                  <a:lnTo>
                    <a:pt x="2326513" y="370395"/>
                  </a:lnTo>
                  <a:lnTo>
                    <a:pt x="23265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559438" y="2404751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-3" y="4655438"/>
            <a:ext cx="2468880" cy="498475"/>
            <a:chOff x="-3" y="4418257"/>
            <a:chExt cx="2468880" cy="498475"/>
          </a:xfrm>
        </p:grpSpPr>
        <p:sp>
          <p:nvSpPr>
            <p:cNvPr id="15" name="object 15"/>
            <p:cNvSpPr/>
            <p:nvPr/>
          </p:nvSpPr>
          <p:spPr>
            <a:xfrm>
              <a:off x="0" y="4510404"/>
              <a:ext cx="2468880" cy="370840"/>
            </a:xfrm>
            <a:custGeom>
              <a:avLst/>
              <a:gdLst/>
              <a:ahLst/>
              <a:cxnLst/>
              <a:rect l="l" t="t" r="r" b="b"/>
              <a:pathLst>
                <a:path w="2468880" h="370839">
                  <a:moveTo>
                    <a:pt x="418134" y="370395"/>
                  </a:moveTo>
                  <a:lnTo>
                    <a:pt x="390512" y="334187"/>
                  </a:lnTo>
                  <a:lnTo>
                    <a:pt x="368109" y="294220"/>
                  </a:lnTo>
                  <a:lnTo>
                    <a:pt x="351472" y="251028"/>
                  </a:lnTo>
                  <a:lnTo>
                    <a:pt x="341109" y="205092"/>
                  </a:lnTo>
                  <a:lnTo>
                    <a:pt x="337540" y="156933"/>
                  </a:lnTo>
                  <a:lnTo>
                    <a:pt x="340258" y="114922"/>
                  </a:lnTo>
                  <a:lnTo>
                    <a:pt x="348170" y="74536"/>
                  </a:lnTo>
                  <a:lnTo>
                    <a:pt x="360921" y="36118"/>
                  </a:lnTo>
                  <a:lnTo>
                    <a:pt x="378180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418134" y="370395"/>
                  </a:lnTo>
                  <a:close/>
                </a:path>
                <a:path w="2468880" h="370839">
                  <a:moveTo>
                    <a:pt x="2468791" y="0"/>
                  </a:moveTo>
                  <a:lnTo>
                    <a:pt x="943521" y="0"/>
                  </a:lnTo>
                  <a:lnTo>
                    <a:pt x="960780" y="36118"/>
                  </a:lnTo>
                  <a:lnTo>
                    <a:pt x="973543" y="74536"/>
                  </a:lnTo>
                  <a:lnTo>
                    <a:pt x="981443" y="114909"/>
                  </a:lnTo>
                  <a:lnTo>
                    <a:pt x="984161" y="156921"/>
                  </a:lnTo>
                  <a:lnTo>
                    <a:pt x="980592" y="205092"/>
                  </a:lnTo>
                  <a:lnTo>
                    <a:pt x="970229" y="251015"/>
                  </a:lnTo>
                  <a:lnTo>
                    <a:pt x="953592" y="294220"/>
                  </a:lnTo>
                  <a:lnTo>
                    <a:pt x="931202" y="334187"/>
                  </a:lnTo>
                  <a:lnTo>
                    <a:pt x="903566" y="370395"/>
                  </a:lnTo>
                  <a:lnTo>
                    <a:pt x="2468791" y="370395"/>
                  </a:lnTo>
                  <a:lnTo>
                    <a:pt x="24687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18143" y="4424607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79902" y="4715728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444833" y="4655438"/>
            <a:ext cx="2465070" cy="498475"/>
            <a:chOff x="2444833" y="4418257"/>
            <a:chExt cx="2465070" cy="498475"/>
          </a:xfrm>
        </p:grpSpPr>
        <p:sp>
          <p:nvSpPr>
            <p:cNvPr id="19" name="object 19"/>
            <p:cNvSpPr/>
            <p:nvPr/>
          </p:nvSpPr>
          <p:spPr>
            <a:xfrm>
              <a:off x="2444826" y="4510404"/>
              <a:ext cx="2465070" cy="370840"/>
            </a:xfrm>
            <a:custGeom>
              <a:avLst/>
              <a:gdLst/>
              <a:ahLst/>
              <a:cxnLst/>
              <a:rect l="l" t="t" r="r" b="b"/>
              <a:pathLst>
                <a:path w="2465070" h="370839">
                  <a:moveTo>
                    <a:pt x="299821" y="370395"/>
                  </a:moveTo>
                  <a:lnTo>
                    <a:pt x="272186" y="334187"/>
                  </a:lnTo>
                  <a:lnTo>
                    <a:pt x="249796" y="294220"/>
                  </a:lnTo>
                  <a:lnTo>
                    <a:pt x="233159" y="251028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45" y="114922"/>
                  </a:lnTo>
                  <a:lnTo>
                    <a:pt x="229857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2465070" h="370839">
                  <a:moveTo>
                    <a:pt x="2464778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30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92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88" y="334187"/>
                  </a:lnTo>
                  <a:lnTo>
                    <a:pt x="785253" y="370395"/>
                  </a:lnTo>
                  <a:lnTo>
                    <a:pt x="2464778" y="370395"/>
                  </a:lnTo>
                  <a:lnTo>
                    <a:pt x="24647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2744655" y="4424607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906415" y="4715728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071167" y="4661788"/>
            <a:ext cx="485775" cy="485775"/>
          </a:xfrm>
          <a:custGeom>
            <a:avLst/>
            <a:gdLst/>
            <a:ahLst/>
            <a:cxnLst/>
            <a:rect l="l" t="t" r="r" b="b"/>
            <a:pathLst>
              <a:path w="485775" h="485775">
                <a:moveTo>
                  <a:pt x="485432" y="242722"/>
                </a:moveTo>
                <a:lnTo>
                  <a:pt x="480500" y="291638"/>
                </a:lnTo>
                <a:lnTo>
                  <a:pt x="466357" y="337199"/>
                </a:lnTo>
                <a:lnTo>
                  <a:pt x="443978" y="378429"/>
                </a:lnTo>
                <a:lnTo>
                  <a:pt x="414339" y="414351"/>
                </a:lnTo>
                <a:lnTo>
                  <a:pt x="378416" y="443990"/>
                </a:lnTo>
                <a:lnTo>
                  <a:pt x="337186" y="466369"/>
                </a:lnTo>
                <a:lnTo>
                  <a:pt x="291625" y="480513"/>
                </a:lnTo>
                <a:lnTo>
                  <a:pt x="242709" y="485444"/>
                </a:lnTo>
                <a:lnTo>
                  <a:pt x="193794" y="480513"/>
                </a:lnTo>
                <a:lnTo>
                  <a:pt x="148234" y="466369"/>
                </a:lnTo>
                <a:lnTo>
                  <a:pt x="107006" y="443990"/>
                </a:lnTo>
                <a:lnTo>
                  <a:pt x="71086" y="414351"/>
                </a:lnTo>
                <a:lnTo>
                  <a:pt x="41450" y="378429"/>
                </a:lnTo>
                <a:lnTo>
                  <a:pt x="19072" y="337199"/>
                </a:lnTo>
                <a:lnTo>
                  <a:pt x="4930" y="291638"/>
                </a:lnTo>
                <a:lnTo>
                  <a:pt x="0" y="242722"/>
                </a:lnTo>
                <a:lnTo>
                  <a:pt x="4930" y="193806"/>
                </a:lnTo>
                <a:lnTo>
                  <a:pt x="19072" y="148245"/>
                </a:lnTo>
                <a:lnTo>
                  <a:pt x="41450" y="107015"/>
                </a:lnTo>
                <a:lnTo>
                  <a:pt x="71086" y="71093"/>
                </a:lnTo>
                <a:lnTo>
                  <a:pt x="107006" y="41454"/>
                </a:lnTo>
                <a:lnTo>
                  <a:pt x="148234" y="19074"/>
                </a:lnTo>
                <a:lnTo>
                  <a:pt x="193794" y="4931"/>
                </a:lnTo>
                <a:lnTo>
                  <a:pt x="242709" y="0"/>
                </a:lnTo>
                <a:lnTo>
                  <a:pt x="291625" y="4931"/>
                </a:lnTo>
                <a:lnTo>
                  <a:pt x="337186" y="19074"/>
                </a:lnTo>
                <a:lnTo>
                  <a:pt x="378416" y="41454"/>
                </a:lnTo>
                <a:lnTo>
                  <a:pt x="414339" y="71093"/>
                </a:lnTo>
                <a:lnTo>
                  <a:pt x="443978" y="107015"/>
                </a:lnTo>
                <a:lnTo>
                  <a:pt x="466357" y="148245"/>
                </a:lnTo>
                <a:lnTo>
                  <a:pt x="480500" y="193806"/>
                </a:lnTo>
                <a:lnTo>
                  <a:pt x="485432" y="242722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32927" y="4715728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097855" y="4655438"/>
            <a:ext cx="3594735" cy="498475"/>
            <a:chOff x="7097855" y="4418257"/>
            <a:chExt cx="3594735" cy="498475"/>
          </a:xfrm>
        </p:grpSpPr>
        <p:sp>
          <p:nvSpPr>
            <p:cNvPr id="27" name="object 27"/>
            <p:cNvSpPr/>
            <p:nvPr/>
          </p:nvSpPr>
          <p:spPr>
            <a:xfrm>
              <a:off x="7097852" y="4510404"/>
              <a:ext cx="3594735" cy="370840"/>
            </a:xfrm>
            <a:custGeom>
              <a:avLst/>
              <a:gdLst/>
              <a:ahLst/>
              <a:cxnLst/>
              <a:rect l="l" t="t" r="r" b="b"/>
              <a:pathLst>
                <a:path w="3594734" h="370839">
                  <a:moveTo>
                    <a:pt x="299821" y="370395"/>
                  </a:moveTo>
                  <a:lnTo>
                    <a:pt x="272186" y="334187"/>
                  </a:lnTo>
                  <a:lnTo>
                    <a:pt x="249796" y="294220"/>
                  </a:lnTo>
                  <a:lnTo>
                    <a:pt x="233159" y="251028"/>
                  </a:lnTo>
                  <a:lnTo>
                    <a:pt x="222796" y="205092"/>
                  </a:lnTo>
                  <a:lnTo>
                    <a:pt x="219227" y="156933"/>
                  </a:lnTo>
                  <a:lnTo>
                    <a:pt x="221932" y="114922"/>
                  </a:lnTo>
                  <a:lnTo>
                    <a:pt x="229844" y="74536"/>
                  </a:lnTo>
                  <a:lnTo>
                    <a:pt x="242608" y="36118"/>
                  </a:lnTo>
                  <a:lnTo>
                    <a:pt x="259867" y="12"/>
                  </a:lnTo>
                  <a:lnTo>
                    <a:pt x="0" y="12"/>
                  </a:lnTo>
                  <a:lnTo>
                    <a:pt x="0" y="370395"/>
                  </a:lnTo>
                  <a:lnTo>
                    <a:pt x="299821" y="370395"/>
                  </a:lnTo>
                  <a:close/>
                </a:path>
                <a:path w="3594734" h="370839">
                  <a:moveTo>
                    <a:pt x="3594150" y="0"/>
                  </a:moveTo>
                  <a:lnTo>
                    <a:pt x="825207" y="0"/>
                  </a:lnTo>
                  <a:lnTo>
                    <a:pt x="842467" y="36118"/>
                  </a:lnTo>
                  <a:lnTo>
                    <a:pt x="855218" y="74536"/>
                  </a:lnTo>
                  <a:lnTo>
                    <a:pt x="863130" y="114909"/>
                  </a:lnTo>
                  <a:lnTo>
                    <a:pt x="865847" y="156921"/>
                  </a:lnTo>
                  <a:lnTo>
                    <a:pt x="862279" y="205092"/>
                  </a:lnTo>
                  <a:lnTo>
                    <a:pt x="851916" y="251015"/>
                  </a:lnTo>
                  <a:lnTo>
                    <a:pt x="835279" y="294220"/>
                  </a:lnTo>
                  <a:lnTo>
                    <a:pt x="812876" y="334187"/>
                  </a:lnTo>
                  <a:lnTo>
                    <a:pt x="785253" y="370395"/>
                  </a:lnTo>
                  <a:lnTo>
                    <a:pt x="3594150" y="370395"/>
                  </a:lnTo>
                  <a:lnTo>
                    <a:pt x="35941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397677" y="4424607"/>
              <a:ext cx="485775" cy="485775"/>
            </a:xfrm>
            <a:custGeom>
              <a:avLst/>
              <a:gdLst/>
              <a:ahLst/>
              <a:cxnLst/>
              <a:rect l="l" t="t" r="r" b="b"/>
              <a:pathLst>
                <a:path w="485775" h="485775">
                  <a:moveTo>
                    <a:pt x="485432" y="242722"/>
                  </a:moveTo>
                  <a:lnTo>
                    <a:pt x="480500" y="291638"/>
                  </a:lnTo>
                  <a:lnTo>
                    <a:pt x="466357" y="337199"/>
                  </a:lnTo>
                  <a:lnTo>
                    <a:pt x="443978" y="378429"/>
                  </a:lnTo>
                  <a:lnTo>
                    <a:pt x="414339" y="414351"/>
                  </a:lnTo>
                  <a:lnTo>
                    <a:pt x="378416" y="443990"/>
                  </a:lnTo>
                  <a:lnTo>
                    <a:pt x="337186" y="466369"/>
                  </a:lnTo>
                  <a:lnTo>
                    <a:pt x="291625" y="480513"/>
                  </a:lnTo>
                  <a:lnTo>
                    <a:pt x="242709" y="485444"/>
                  </a:lnTo>
                  <a:lnTo>
                    <a:pt x="193794" y="480513"/>
                  </a:lnTo>
                  <a:lnTo>
                    <a:pt x="148234" y="466369"/>
                  </a:lnTo>
                  <a:lnTo>
                    <a:pt x="107006" y="443990"/>
                  </a:lnTo>
                  <a:lnTo>
                    <a:pt x="71086" y="414351"/>
                  </a:lnTo>
                  <a:lnTo>
                    <a:pt x="41450" y="378429"/>
                  </a:lnTo>
                  <a:lnTo>
                    <a:pt x="19072" y="337199"/>
                  </a:lnTo>
                  <a:lnTo>
                    <a:pt x="4930" y="291638"/>
                  </a:lnTo>
                  <a:lnTo>
                    <a:pt x="0" y="242722"/>
                  </a:lnTo>
                  <a:lnTo>
                    <a:pt x="4930" y="193806"/>
                  </a:lnTo>
                  <a:lnTo>
                    <a:pt x="19072" y="148245"/>
                  </a:lnTo>
                  <a:lnTo>
                    <a:pt x="41450" y="107015"/>
                  </a:lnTo>
                  <a:lnTo>
                    <a:pt x="71086" y="71093"/>
                  </a:lnTo>
                  <a:lnTo>
                    <a:pt x="107006" y="41454"/>
                  </a:lnTo>
                  <a:lnTo>
                    <a:pt x="148234" y="19074"/>
                  </a:lnTo>
                  <a:lnTo>
                    <a:pt x="193794" y="4931"/>
                  </a:lnTo>
                  <a:lnTo>
                    <a:pt x="242709" y="0"/>
                  </a:lnTo>
                  <a:lnTo>
                    <a:pt x="291625" y="4931"/>
                  </a:lnTo>
                  <a:lnTo>
                    <a:pt x="337186" y="19074"/>
                  </a:lnTo>
                  <a:lnTo>
                    <a:pt x="378416" y="41454"/>
                  </a:lnTo>
                  <a:lnTo>
                    <a:pt x="414339" y="71093"/>
                  </a:lnTo>
                  <a:lnTo>
                    <a:pt x="443978" y="107015"/>
                  </a:lnTo>
                  <a:lnTo>
                    <a:pt x="466357" y="148245"/>
                  </a:lnTo>
                  <a:lnTo>
                    <a:pt x="480500" y="193806"/>
                  </a:lnTo>
                  <a:lnTo>
                    <a:pt x="485432" y="24272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559438" y="4715728"/>
            <a:ext cx="178435" cy="3333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endParaRPr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964" y="-14575"/>
            <a:ext cx="7305675" cy="2717800"/>
            <a:chOff x="964" y="7238"/>
            <a:chExt cx="7305675" cy="2717800"/>
          </a:xfrm>
        </p:grpSpPr>
        <p:pic>
          <p:nvPicPr>
            <p:cNvPr id="31" name="object 3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" y="7238"/>
              <a:ext cx="7187753" cy="230964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5" y="7239"/>
              <a:ext cx="7096874" cy="216425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5" y="7238"/>
              <a:ext cx="7188826" cy="27173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5" y="7238"/>
              <a:ext cx="7078700" cy="247028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5" y="7238"/>
              <a:ext cx="7305325" cy="228899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4" y="7239"/>
              <a:ext cx="7170432" cy="1635729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1024985" y="365039"/>
            <a:ext cx="19284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RETURN</a:t>
            </a:r>
            <a:r>
              <a:rPr sz="17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7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7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</a:t>
            </a:r>
            <a:endParaRPr sz="17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xfrm>
            <a:off x="1033331" y="558113"/>
            <a:ext cx="4692912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spc="-3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pc="-15" dirty="0"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r>
              <a:rPr spc="-2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TRIP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1061342" y="2456700"/>
            <a:ext cx="1177925" cy="30480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1000"/>
              </a:lnSpc>
              <a:spcBef>
                <a:spcPts val="300"/>
              </a:spcBef>
            </a:pP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HOME/OFFICE  </a:t>
            </a:r>
            <a:r>
              <a:rPr sz="10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06415" y="2536329"/>
            <a:ext cx="1447800" cy="202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00"/>
              </a:lnSpc>
              <a:tabLst>
                <a:tab pos="505459" algn="l"/>
              </a:tabLst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	</a:t>
            </a:r>
            <a:r>
              <a:rPr sz="10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0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0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</a:t>
            </a:r>
            <a:endParaRPr sz="1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232927" y="2536329"/>
            <a:ext cx="1358900" cy="202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00"/>
              </a:lnSpc>
              <a:tabLst>
                <a:tab pos="505459" algn="l"/>
              </a:tabLst>
            </a:pPr>
            <a:r>
              <a:rPr sz="2000" b="1" spc="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	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10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0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PLANE</a:t>
            </a:r>
            <a:endParaRPr sz="1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052820" y="2456700"/>
            <a:ext cx="1973580" cy="304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100"/>
              </a:lnSpc>
              <a:spcBef>
                <a:spcPts val="100"/>
              </a:spcBef>
            </a:pP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sz="1000" b="1" spc="-3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</a:t>
            </a:r>
            <a:r>
              <a:rPr sz="10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1100"/>
              </a:lnSpc>
            </a:pPr>
            <a:r>
              <a:rPr sz="10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sz="1000" b="1" spc="-1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61342" y="4777570"/>
            <a:ext cx="971550" cy="274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100"/>
              </a:lnSpc>
              <a:spcBef>
                <a:spcPts val="100"/>
              </a:spcBef>
            </a:pPr>
            <a:r>
              <a:rPr sz="1000" b="1" spc="-4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 DESTIN</a:t>
            </a:r>
            <a:r>
              <a:rPr sz="10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860"/>
              </a:lnSpc>
            </a:pPr>
            <a:r>
              <a:rPr sz="8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(HOTEL/VENUE)</a:t>
            </a:r>
            <a:endParaRPr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399767" y="4777500"/>
            <a:ext cx="1533525" cy="274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100"/>
              </a:lnSpc>
              <a:spcBef>
                <a:spcPts val="100"/>
              </a:spcBef>
            </a:pPr>
            <a:r>
              <a:rPr sz="1000" b="1" spc="-2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sz="1000" b="1" spc="-4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860"/>
              </a:lnSpc>
            </a:pPr>
            <a:r>
              <a:rPr sz="8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(OFFICE/CUSTOMER’S</a:t>
            </a:r>
            <a:r>
              <a:rPr sz="8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PREMISES)</a:t>
            </a:r>
            <a:endParaRPr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726305" y="4755555"/>
            <a:ext cx="1247140" cy="35052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59"/>
              </a:spcBef>
            </a:pPr>
            <a:r>
              <a:rPr sz="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sz="8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 </a:t>
            </a:r>
            <a:r>
              <a:rPr sz="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OFFICE / </a:t>
            </a:r>
            <a:r>
              <a:rPr sz="800" b="1" spc="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CUSTOMER’S</a:t>
            </a:r>
            <a:r>
              <a:rPr sz="800" b="1" spc="2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PREMISES </a:t>
            </a:r>
            <a:r>
              <a:rPr sz="800" b="1" spc="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800" b="1" spc="18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spc="-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</a:t>
            </a:r>
            <a:r>
              <a:rPr sz="800" b="1" spc="-2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</a:t>
            </a:r>
            <a:endParaRPr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052785" y="4777513"/>
            <a:ext cx="1036955" cy="30480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1000"/>
              </a:lnSpc>
              <a:spcBef>
                <a:spcPts val="300"/>
              </a:spcBef>
            </a:pP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AIRPORT </a:t>
            </a:r>
            <a:r>
              <a:rPr sz="1000" b="1" spc="5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spc="-1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sz="1000" b="1" spc="-5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HOME/</a:t>
            </a:r>
            <a:r>
              <a:rPr sz="1000" b="1" spc="-50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000" b="1" dirty="0">
                <a:solidFill>
                  <a:srgbClr val="0072B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endParaRPr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375092" y="2907736"/>
            <a:ext cx="1736725" cy="1531188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[Online check-in]</a:t>
            </a: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Luggage drop-off kiosk</a:t>
            </a:r>
            <a:endParaRPr lang="th-TH" sz="11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</a:t>
            </a:r>
            <a:r>
              <a:rPr sz="1100" b="1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fast-track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spc="-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Traveller</a:t>
            </a:r>
            <a:r>
              <a:rPr sz="11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ID/</a:t>
            </a:r>
            <a:r>
              <a:rPr sz="11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Biometrics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Ancillaries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>
              <a:lnSpc>
                <a:spcPct val="100000"/>
              </a:lnSpc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(i.e.</a:t>
            </a:r>
            <a:r>
              <a:rPr sz="1100" b="1" spc="-3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VIP</a:t>
            </a:r>
            <a:r>
              <a:rPr sz="11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lounge)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Automated</a:t>
            </a:r>
            <a:r>
              <a:rPr sz="1100" b="1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boarding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60542" y="5210395"/>
            <a:ext cx="1619158" cy="128587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12090" indent="-200025"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Touchless check-in</a:t>
            </a: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Mobile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Virtual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payments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2090" indent="-20002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Touchless</a:t>
            </a:r>
            <a:r>
              <a:rPr sz="1100" b="1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meals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15900" marR="5080" indent="-203835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Hotel duty-of-care  protocols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400657" y="5261385"/>
            <a:ext cx="1488440" cy="747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212725" indent="-1714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sz="1100" b="1" spc="-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r>
              <a:rPr sz="11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workplace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guidelines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4150" marR="5080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Customer’s</a:t>
            </a:r>
            <a:r>
              <a:rPr sz="11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premise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</a:t>
            </a:r>
            <a:r>
              <a:rPr sz="1100" b="1" spc="-4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guidelines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735603" y="5261385"/>
            <a:ext cx="1468120" cy="579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120650" indent="-1714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q"/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Luggage</a:t>
            </a:r>
            <a:r>
              <a:rPr sz="11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handling </a:t>
            </a:r>
            <a:r>
              <a:rPr sz="1100" b="1" spc="-31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4150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Preferred</a:t>
            </a:r>
            <a:r>
              <a:rPr sz="11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063563" y="5210535"/>
            <a:ext cx="1498600" cy="46291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84150" indent="-171450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Preferred</a:t>
            </a:r>
            <a:r>
              <a:rPr sz="11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spc="-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transfers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4150" indent="-17145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q"/>
            </a:pP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Own</a:t>
            </a:r>
            <a:r>
              <a:rPr sz="1100" b="1" spc="-25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private</a:t>
            </a:r>
            <a:r>
              <a:rPr sz="1100" b="1" spc="-2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vehicle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object 48">
            <a:extLst>
              <a:ext uri="{FF2B5EF4-FFF2-40B4-BE49-F238E27FC236}">
                <a16:creationId xmlns:a16="http://schemas.microsoft.com/office/drawing/2014/main" id="{FAF8B6F2-1C9B-48A4-907C-697B75EE31A8}"/>
              </a:ext>
            </a:extLst>
          </p:cNvPr>
          <p:cNvSpPr txBox="1"/>
          <p:nvPr/>
        </p:nvSpPr>
        <p:spPr>
          <a:xfrm>
            <a:off x="1060542" y="2948984"/>
            <a:ext cx="1619158" cy="46679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>
            <a:defPPr>
              <a:defRPr lang="en-TH"/>
            </a:defPPr>
            <a:lvl1pPr marL="12700">
              <a:lnSpc>
                <a:spcPct val="100000"/>
              </a:lnSpc>
              <a:spcBef>
                <a:spcPts val="500"/>
              </a:spcBef>
              <a:defRPr sz="1100" b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12090" indent="-200025"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dirty="0"/>
              <a:t>Preferred transfers</a:t>
            </a:r>
          </a:p>
          <a:p>
            <a:pPr marL="212090" indent="-200025">
              <a:spcBef>
                <a:spcPts val="4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dirty="0"/>
              <a:t>Own private vehicle</a:t>
            </a:r>
          </a:p>
        </p:txBody>
      </p:sp>
      <p:sp>
        <p:nvSpPr>
          <p:cNvPr id="56" name="object 47">
            <a:extLst>
              <a:ext uri="{FF2B5EF4-FFF2-40B4-BE49-F238E27FC236}">
                <a16:creationId xmlns:a16="http://schemas.microsoft.com/office/drawing/2014/main" id="{520247C8-758E-47B4-8510-4F0FA7FEAC05}"/>
              </a:ext>
            </a:extLst>
          </p:cNvPr>
          <p:cNvSpPr txBox="1"/>
          <p:nvPr/>
        </p:nvSpPr>
        <p:spPr>
          <a:xfrm>
            <a:off x="5735603" y="2907736"/>
            <a:ext cx="1736725" cy="1208023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Mandatory face-mask</a:t>
            </a: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Traveler’s mobile entertainment </a:t>
            </a:r>
            <a:b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(onboard through app)</a:t>
            </a: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Airline duty-of-care protocols</a:t>
            </a:r>
          </a:p>
        </p:txBody>
      </p:sp>
      <p:sp>
        <p:nvSpPr>
          <p:cNvPr id="57" name="object 47">
            <a:extLst>
              <a:ext uri="{FF2B5EF4-FFF2-40B4-BE49-F238E27FC236}">
                <a16:creationId xmlns:a16="http://schemas.microsoft.com/office/drawing/2014/main" id="{0CA594CB-A6C7-40A4-B754-7D590D0397A5}"/>
              </a:ext>
            </a:extLst>
          </p:cNvPr>
          <p:cNvSpPr txBox="1"/>
          <p:nvPr/>
        </p:nvSpPr>
        <p:spPr>
          <a:xfrm>
            <a:off x="8026856" y="2907736"/>
            <a:ext cx="1736725" cy="700192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Luggage kiosk (pick-up)</a:t>
            </a: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Luggage handling services</a:t>
            </a:r>
          </a:p>
          <a:p>
            <a:pPr marL="212090" indent="-200025">
              <a:lnSpc>
                <a:spcPct val="100000"/>
              </a:lnSpc>
              <a:spcBef>
                <a:spcPts val="500"/>
              </a:spcBef>
              <a:buFont typeface="Wingdings" panose="05000000000000000000" pitchFamily="2" charset="2"/>
              <a:buChar char="q"/>
              <a:tabLst>
                <a:tab pos="212725" algn="l"/>
              </a:tabLst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Preferred transfers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CCA1DE6BD8B04B8CA5E48C4D27E7B6" ma:contentTypeVersion="13" ma:contentTypeDescription="Create a new document." ma:contentTypeScope="" ma:versionID="25defb06b0064132262f2171029786e6">
  <xsd:schema xmlns:xsd="http://www.w3.org/2001/XMLSchema" xmlns:xs="http://www.w3.org/2001/XMLSchema" xmlns:p="http://schemas.microsoft.com/office/2006/metadata/properties" xmlns:ns2="e620e844-4dbc-4e33-b889-5b5d0b459fac" xmlns:ns3="a6f82a9d-5ae4-4a61-a990-eb9cadc1d913" targetNamespace="http://schemas.microsoft.com/office/2006/metadata/properties" ma:root="true" ma:fieldsID="65dad6bae2e6b286fcab954cad66ebbc" ns2:_="" ns3:_="">
    <xsd:import namespace="e620e844-4dbc-4e33-b889-5b5d0b459fac"/>
    <xsd:import namespace="a6f82a9d-5ae4-4a61-a990-eb9cadc1d91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20e844-4dbc-4e33-b889-5b5d0b459f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f82a9d-5ae4-4a61-a990-eb9cadc1d9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2E8FA3-0FD4-499B-813A-D05A2A2E00D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7439CAF-FC64-4EAF-958F-E931D71A30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20e844-4dbc-4e33-b889-5b5d0b459fac"/>
    <ds:schemaRef ds:uri="a6f82a9d-5ae4-4a61-a990-eb9cadc1d9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764A66-43AA-4706-B9CD-129C54C9AB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929</Words>
  <Application>Microsoft Office PowerPoint</Application>
  <PresentationFormat>Custom</PresentationFormat>
  <Paragraphs>193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Amadeus</vt:lpstr>
      <vt:lpstr>Amadeus-Light</vt:lpstr>
      <vt:lpstr>Calibri</vt:lpstr>
      <vt:lpstr>Wingdings</vt:lpstr>
      <vt:lpstr>Office Theme</vt:lpstr>
      <vt:lpstr>THE TRAVEL MANAGER’S CHECKLIST</vt:lpstr>
      <vt:lpstr>RETURN TO TRAVEL USING TECHNOLOGY TO ADAPT YOUR TRAVEL PROGRAM AND REBUILD TRAVELERS' TRUST</vt:lpstr>
      <vt:lpstr>YOUR TRAVELER’S CHECKLIST</vt:lpstr>
      <vt:lpstr>YOUR CONTACTLESS TRIP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Checklist-1</dc:title>
  <cp:lastModifiedBy>Eva SANCHEZ</cp:lastModifiedBy>
  <cp:revision>14</cp:revision>
  <dcterms:created xsi:type="dcterms:W3CDTF">2021-07-14T10:36:17Z</dcterms:created>
  <dcterms:modified xsi:type="dcterms:W3CDTF">2021-07-14T19:51:33Z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2021-07-14T00:00:00Z</vt:filetime>
  </property>
  <property fmtid="{D5CDD505-2E9C-101B-9397-08002B2CF9AE}" pid="3" name="Creator">
    <vt:lpwstr>Adobe Illustrator 25.3 (Windows)</vt:lpwstr>
  </property>
  <property fmtid="{D5CDD505-2E9C-101B-9397-08002B2CF9AE}" pid="4" name="LastSaved">
    <vt:filetime>2021-07-14T00:00:00Z</vt:filetime>
  </property>
  <property fmtid="{D5CDD505-2E9C-101B-9397-08002B2CF9AE}" pid="5" name="ContentTypeId">
    <vt:lpwstr>0x01010097CCA1DE6BD8B04B8CA5E48C4D27E7B6</vt:lpwstr>
  </property>
  <property fmtid="{D5CDD505-2E9C-101B-9397-08002B2CF9AE}" pid="6" name="MSIP_Label_d2db9220-a04a-4f06-aab9-80cbe5287fb3_Enabled">
    <vt:lpwstr>True</vt:lpwstr>
  </property>
  <property fmtid="{D5CDD505-2E9C-101B-9397-08002B2CF9AE}" pid="7" name="MSIP_Label_d2db9220-a04a-4f06-aab9-80cbe5287fb3_SiteId">
    <vt:lpwstr>b3f4f7c2-72ce-4192-aba4-d6c7719b5766</vt:lpwstr>
  </property>
  <property fmtid="{D5CDD505-2E9C-101B-9397-08002B2CF9AE}" pid="8" name="MSIP_Label_d2db9220-a04a-4f06-aab9-80cbe5287fb3_Owner">
    <vt:lpwstr>eva.sanchez@amadeus.com</vt:lpwstr>
  </property>
  <property fmtid="{D5CDD505-2E9C-101B-9397-08002B2CF9AE}" pid="9" name="MSIP_Label_d2db9220-a04a-4f06-aab9-80cbe5287fb3_SetDate">
    <vt:lpwstr>2021-07-14T11:53:39.7993412Z</vt:lpwstr>
  </property>
  <property fmtid="{D5CDD505-2E9C-101B-9397-08002B2CF9AE}" pid="10" name="MSIP_Label_d2db9220-a04a-4f06-aab9-80cbe5287fb3_Name">
    <vt:lpwstr>Restricted</vt:lpwstr>
  </property>
  <property fmtid="{D5CDD505-2E9C-101B-9397-08002B2CF9AE}" pid="11" name="MSIP_Label_d2db9220-a04a-4f06-aab9-80cbe5287fb3_Application">
    <vt:lpwstr>Microsoft Azure Information Protection</vt:lpwstr>
  </property>
  <property fmtid="{D5CDD505-2E9C-101B-9397-08002B2CF9AE}" pid="12" name="MSIP_Label_d2db9220-a04a-4f06-aab9-80cbe5287fb3_ActionId">
    <vt:lpwstr>e1dd47f8-1648-49c7-94f9-f27276801154</vt:lpwstr>
  </property>
  <property fmtid="{D5CDD505-2E9C-101B-9397-08002B2CF9AE}" pid="13" name="MSIP_Label_d2db9220-a04a-4f06-aab9-80cbe5287fb3_Extended_MSFT_Method">
    <vt:lpwstr>Automatic</vt:lpwstr>
  </property>
  <property fmtid="{D5CDD505-2E9C-101B-9397-08002B2CF9AE}" pid="14" name="Sensitivity">
    <vt:lpwstr>Restricted</vt:lpwstr>
  </property>
</Properties>
</file>